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65" r:id="rId4"/>
    <p:sldId id="277" r:id="rId5"/>
    <p:sldId id="280" r:id="rId6"/>
    <p:sldId id="276" r:id="rId7"/>
    <p:sldId id="279" r:id="rId8"/>
    <p:sldId id="275" r:id="rId9"/>
    <p:sldId id="271" r:id="rId10"/>
    <p:sldId id="264" r:id="rId11"/>
    <p:sldId id="270" r:id="rId12"/>
    <p:sldId id="274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DE6"/>
    <a:srgbClr val="99DBCD"/>
    <a:srgbClr val="4CC0A8"/>
    <a:srgbClr val="00A583"/>
    <a:srgbClr val="EED9DE"/>
    <a:srgbClr val="DCB3BD"/>
    <a:srgbClr val="C27A8B"/>
    <a:srgbClr val="A8425A"/>
    <a:srgbClr val="E1DCE8"/>
    <a:srgbClr val="C3B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050DF-3CFB-8145-9EF8-B3166748FD41}" type="datetimeFigureOut">
              <a:rPr lang="de-DE" smtClean="0"/>
              <a:pPr/>
              <a:t>24.10.2018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D129F-80B9-F948-827F-FDBB44B9549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785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2DAE1-086C-1548-AE95-144169C0A89F}" type="datetimeFigureOut">
              <a:rPr lang="de-DE" smtClean="0"/>
              <a:pPr/>
              <a:t>24.10.2018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47B0C-5089-2344-BCE0-8F8C42E50D0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840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: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384000"/>
            <a:ext cx="6621568" cy="1282214"/>
          </a:xfrm>
        </p:spPr>
        <p:txBody>
          <a:bodyPr>
            <a:noAutofit/>
          </a:bodyPr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6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Präsentationstitel für die Präsentation zweizeilig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860000"/>
            <a:ext cx="6621568" cy="875444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Subheadline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024188"/>
            <a:ext cx="6621568" cy="24923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Name des Vortragenden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7452000" y="5040000"/>
            <a:ext cx="1366109" cy="15514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Deutsches Jugendinstitut e.</a:t>
            </a:r>
            <a:r>
              <a:rPr lang="de-DE" sz="800" b="1" u="none" kern="0" spc="0" baseline="0" dirty="0" smtClean="0">
                <a:latin typeface="Arial"/>
                <a:cs typeface="Arial"/>
              </a:rPr>
              <a:t> V.</a:t>
            </a:r>
            <a:endParaRPr lang="de-DE" sz="800" b="1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u="none" kern="0" spc="0" dirty="0" err="1" smtClean="0">
                <a:latin typeface="Arial"/>
                <a:cs typeface="Arial"/>
              </a:rPr>
              <a:t>Nockherstraße</a:t>
            </a:r>
            <a:r>
              <a:rPr lang="de-DE" sz="800" u="none" kern="0" spc="0" dirty="0" smtClean="0">
                <a:latin typeface="Arial"/>
                <a:cs typeface="Arial"/>
              </a:rPr>
              <a:t> 2</a:t>
            </a: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D-81541 München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Postfach 90 03 52</a:t>
            </a: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D-81503 München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Telefon</a:t>
            </a:r>
            <a:r>
              <a:rPr lang="de-DE" sz="800" u="none" kern="0" spc="0" dirty="0" smtClean="0">
                <a:latin typeface="Arial"/>
                <a:cs typeface="Arial"/>
              </a:rPr>
              <a:t> +49 89 62306-0</a:t>
            </a:r>
          </a:p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Fax</a:t>
            </a:r>
            <a:r>
              <a:rPr lang="de-DE" sz="800" u="none" kern="0" spc="0" dirty="0" smtClean="0">
                <a:latin typeface="Arial"/>
                <a:cs typeface="Arial"/>
              </a:rPr>
              <a:t> +49 89 62306-162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b="1" u="none" kern="0" spc="0" dirty="0" err="1" smtClean="0">
                <a:latin typeface="Arial"/>
                <a:cs typeface="Arial"/>
              </a:rPr>
              <a:t>www.dji.de</a:t>
            </a:r>
            <a:endParaRPr lang="de-DE" sz="800" b="1" u="none" kern="0" spc="0" dirty="0" smtClean="0">
              <a:latin typeface="Arial"/>
              <a:cs typeface="Arial"/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297817"/>
            <a:ext cx="6621568" cy="231860"/>
          </a:xfrm>
        </p:spPr>
        <p:txBody>
          <a:bodyPr wrap="none">
            <a:noAutofit/>
          </a:bodyPr>
          <a:lstStyle>
            <a:lvl1pPr marL="0" indent="0">
              <a:lnSpc>
                <a:spcPts val="2000"/>
              </a:lnSpc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Datum und/oder Art des Materials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360000"/>
            <a:ext cx="1484312" cy="144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Gefördert von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0363" y="642938"/>
            <a:ext cx="1417637" cy="4699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Platzhalter Logo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6445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: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0363" y="642938"/>
            <a:ext cx="1417637" cy="4699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Platzhalter Logo</a:t>
            </a:r>
            <a:endParaRPr lang="de-DE" noProof="0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384000"/>
            <a:ext cx="6621568" cy="1282214"/>
          </a:xfrm>
        </p:spPr>
        <p:txBody>
          <a:bodyPr>
            <a:noAutofit/>
          </a:bodyPr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6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Präsentationstitel für die Präsentation zweizeilig</a:t>
            </a:r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860000"/>
            <a:ext cx="6621568" cy="875444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Subheadline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endParaRPr lang="de-DE" dirty="0" smtClean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3024188"/>
            <a:ext cx="6621568" cy="24923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Name des Vortragenden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452000" y="5040000"/>
            <a:ext cx="1366109" cy="15514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Deutsches Jugendinstitut e.</a:t>
            </a:r>
            <a:r>
              <a:rPr lang="de-DE" sz="800" b="1" u="none" kern="0" spc="0" baseline="0" dirty="0" smtClean="0">
                <a:latin typeface="Arial"/>
                <a:cs typeface="Arial"/>
              </a:rPr>
              <a:t> V.</a:t>
            </a:r>
            <a:endParaRPr lang="de-DE" sz="800" b="1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u="none" kern="0" spc="0" dirty="0" err="1" smtClean="0">
                <a:latin typeface="Arial"/>
                <a:cs typeface="Arial"/>
              </a:rPr>
              <a:t>Nockherstraße</a:t>
            </a:r>
            <a:r>
              <a:rPr lang="de-DE" sz="800" u="none" kern="0" spc="0" dirty="0" smtClean="0">
                <a:latin typeface="Arial"/>
                <a:cs typeface="Arial"/>
              </a:rPr>
              <a:t> 2</a:t>
            </a: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D-81541 München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Postfach 90 03 52</a:t>
            </a: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D-81503 München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Telefon</a:t>
            </a:r>
            <a:r>
              <a:rPr lang="de-DE" sz="800" u="none" kern="0" spc="0" dirty="0" smtClean="0">
                <a:latin typeface="Arial"/>
                <a:cs typeface="Arial"/>
              </a:rPr>
              <a:t> +49 89 62306-0</a:t>
            </a:r>
          </a:p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Fax</a:t>
            </a:r>
            <a:r>
              <a:rPr lang="de-DE" sz="800" u="none" kern="0" spc="0" dirty="0" smtClean="0">
                <a:latin typeface="Arial"/>
                <a:cs typeface="Arial"/>
              </a:rPr>
              <a:t> +49 89 62306-162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b="1" u="none" kern="0" spc="0" dirty="0" err="1" smtClean="0">
                <a:latin typeface="Arial"/>
                <a:cs typeface="Arial"/>
              </a:rPr>
              <a:t>www.dji.de</a:t>
            </a:r>
            <a:endParaRPr lang="de-DE" sz="800" b="1" u="none" kern="0" spc="0" dirty="0" smtClean="0">
              <a:latin typeface="Arial"/>
              <a:cs typeface="Arial"/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297817"/>
            <a:ext cx="6621568" cy="231860"/>
          </a:xfrm>
        </p:spPr>
        <p:txBody>
          <a:bodyPr wrap="none">
            <a:noAutofit/>
          </a:bodyPr>
          <a:lstStyle>
            <a:lvl1pPr marL="0" indent="0">
              <a:lnSpc>
                <a:spcPts val="2000"/>
              </a:lnSpc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Datum und/oder Art des Materials</a:t>
            </a:r>
            <a:endParaRPr lang="de-DE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360000"/>
            <a:ext cx="1484312" cy="144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Gefördert von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19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: Text + 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4763100"/>
            <a:ext cx="6621568" cy="1282214"/>
          </a:xfrm>
        </p:spPr>
        <p:txBody>
          <a:bodyPr>
            <a:noAutofit/>
          </a:bodyPr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6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Präsentationstitel für die Präsentation zweizeilig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403288"/>
            <a:ext cx="6621568" cy="24923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Name des Vortragenden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297817"/>
            <a:ext cx="6621568" cy="231860"/>
          </a:xfrm>
        </p:spPr>
        <p:txBody>
          <a:bodyPr wrap="none">
            <a:noAutofit/>
          </a:bodyPr>
          <a:lstStyle>
            <a:lvl1pPr marL="0" indent="0">
              <a:lnSpc>
                <a:spcPts val="2000"/>
              </a:lnSpc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Datum und/oder Art des Materials</a:t>
            </a:r>
            <a:endParaRPr lang="de-DE" dirty="0"/>
          </a:p>
        </p:txBody>
      </p:sp>
      <p:sp>
        <p:nvSpPr>
          <p:cNvPr id="10" name="Picture Placeholder 26"/>
          <p:cNvSpPr>
            <a:spLocks noGrp="1"/>
          </p:cNvSpPr>
          <p:nvPr>
            <p:ph type="pic" sz="quarter" idx="19" hasCustomPrompt="1"/>
          </p:nvPr>
        </p:nvSpPr>
        <p:spPr>
          <a:xfrm>
            <a:off x="3069698" y="-9099"/>
            <a:ext cx="6085793" cy="3437154"/>
          </a:xfrm>
          <a:custGeom>
            <a:avLst/>
            <a:gdLst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0 w 9144000"/>
              <a:gd name="connsiteY6" fmla="*/ 5159495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190500 w 9144000"/>
              <a:gd name="connsiteY6" fmla="*/ 4493539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23891 w 9144000"/>
              <a:gd name="connsiteY5" fmla="*/ 562818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71516 w 9144000"/>
              <a:gd name="connsiteY5" fmla="*/ 5818461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319166 w 9144000"/>
              <a:gd name="connsiteY5" fmla="*/ 5847002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300116 w 9144000"/>
              <a:gd name="connsiteY5" fmla="*/ 5942139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22210 w 9144000"/>
              <a:gd name="connsiteY5" fmla="*/ 592870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894012 w 9144000"/>
              <a:gd name="connsiteY3" fmla="*/ 6818497 h 6849836"/>
              <a:gd name="connsiteX4" fmla="*/ 3500070 w 9144000"/>
              <a:gd name="connsiteY4" fmla="*/ 6849836 h 6849836"/>
              <a:gd name="connsiteX5" fmla="*/ 6022210 w 9144000"/>
              <a:gd name="connsiteY5" fmla="*/ 592870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18497"/>
              <a:gd name="connsiteX1" fmla="*/ 9144000 w 9144000"/>
              <a:gd name="connsiteY1" fmla="*/ 0 h 6818497"/>
              <a:gd name="connsiteX2" fmla="*/ 9144000 w 9144000"/>
              <a:gd name="connsiteY2" fmla="*/ 4928377 h 6818497"/>
              <a:gd name="connsiteX3" fmla="*/ 3894012 w 9144000"/>
              <a:gd name="connsiteY3" fmla="*/ 6818497 h 6818497"/>
              <a:gd name="connsiteX4" fmla="*/ 3701776 w 9144000"/>
              <a:gd name="connsiteY4" fmla="*/ 6702094 h 6818497"/>
              <a:gd name="connsiteX5" fmla="*/ 6022210 w 9144000"/>
              <a:gd name="connsiteY5" fmla="*/ 5928708 h 6818497"/>
              <a:gd name="connsiteX6" fmla="*/ 9525 w 9144000"/>
              <a:gd name="connsiteY6" fmla="*/ 4769436 h 6818497"/>
              <a:gd name="connsiteX7" fmla="*/ 0 w 9144000"/>
              <a:gd name="connsiteY7" fmla="*/ 0 h 6818497"/>
              <a:gd name="connsiteX0" fmla="*/ 0 w 9144000"/>
              <a:gd name="connsiteY0" fmla="*/ 0 h 6818498"/>
              <a:gd name="connsiteX1" fmla="*/ 9144000 w 9144000"/>
              <a:gd name="connsiteY1" fmla="*/ 0 h 6818498"/>
              <a:gd name="connsiteX2" fmla="*/ 9144000 w 9144000"/>
              <a:gd name="connsiteY2" fmla="*/ 4928377 h 6818498"/>
              <a:gd name="connsiteX3" fmla="*/ 3894012 w 9144000"/>
              <a:gd name="connsiteY3" fmla="*/ 6818497 h 6818498"/>
              <a:gd name="connsiteX4" fmla="*/ 3688329 w 9144000"/>
              <a:gd name="connsiteY4" fmla="*/ 6818498 h 6818498"/>
              <a:gd name="connsiteX5" fmla="*/ 6022210 w 9144000"/>
              <a:gd name="connsiteY5" fmla="*/ 5928708 h 6818498"/>
              <a:gd name="connsiteX6" fmla="*/ 9525 w 9144000"/>
              <a:gd name="connsiteY6" fmla="*/ 4769436 h 6818498"/>
              <a:gd name="connsiteX7" fmla="*/ 0 w 9144000"/>
              <a:gd name="connsiteY7" fmla="*/ 0 h 6818498"/>
              <a:gd name="connsiteX0" fmla="*/ 0 w 9144000"/>
              <a:gd name="connsiteY0" fmla="*/ 0 h 6818498"/>
              <a:gd name="connsiteX1" fmla="*/ 9144000 w 9144000"/>
              <a:gd name="connsiteY1" fmla="*/ 0 h 6818498"/>
              <a:gd name="connsiteX2" fmla="*/ 9144000 w 9144000"/>
              <a:gd name="connsiteY2" fmla="*/ 4842754 h 6818498"/>
              <a:gd name="connsiteX3" fmla="*/ 3894012 w 9144000"/>
              <a:gd name="connsiteY3" fmla="*/ 6818497 h 6818498"/>
              <a:gd name="connsiteX4" fmla="*/ 3688329 w 9144000"/>
              <a:gd name="connsiteY4" fmla="*/ 6818498 h 6818498"/>
              <a:gd name="connsiteX5" fmla="*/ 6022210 w 9144000"/>
              <a:gd name="connsiteY5" fmla="*/ 5928708 h 6818498"/>
              <a:gd name="connsiteX6" fmla="*/ 9525 w 9144000"/>
              <a:gd name="connsiteY6" fmla="*/ 4769436 h 6818498"/>
              <a:gd name="connsiteX7" fmla="*/ 0 w 9144000"/>
              <a:gd name="connsiteY7" fmla="*/ 0 h 6818498"/>
              <a:gd name="connsiteX0" fmla="*/ 0 w 9144000"/>
              <a:gd name="connsiteY0" fmla="*/ 0 h 6847039"/>
              <a:gd name="connsiteX1" fmla="*/ 9144000 w 9144000"/>
              <a:gd name="connsiteY1" fmla="*/ 28541 h 6847039"/>
              <a:gd name="connsiteX2" fmla="*/ 9144000 w 9144000"/>
              <a:gd name="connsiteY2" fmla="*/ 4871295 h 6847039"/>
              <a:gd name="connsiteX3" fmla="*/ 3894012 w 9144000"/>
              <a:gd name="connsiteY3" fmla="*/ 6847038 h 6847039"/>
              <a:gd name="connsiteX4" fmla="*/ 3688329 w 9144000"/>
              <a:gd name="connsiteY4" fmla="*/ 6847039 h 6847039"/>
              <a:gd name="connsiteX5" fmla="*/ 6022210 w 9144000"/>
              <a:gd name="connsiteY5" fmla="*/ 5957249 h 6847039"/>
              <a:gd name="connsiteX6" fmla="*/ 9525 w 9144000"/>
              <a:gd name="connsiteY6" fmla="*/ 4797977 h 6847039"/>
              <a:gd name="connsiteX7" fmla="*/ 0 w 9144000"/>
              <a:gd name="connsiteY7" fmla="*/ 0 h 6847039"/>
              <a:gd name="connsiteX0" fmla="*/ 0 w 9144000"/>
              <a:gd name="connsiteY0" fmla="*/ 9514 h 6856553"/>
              <a:gd name="connsiteX1" fmla="*/ 9134475 w 9144000"/>
              <a:gd name="connsiteY1" fmla="*/ 0 h 6856553"/>
              <a:gd name="connsiteX2" fmla="*/ 9144000 w 9144000"/>
              <a:gd name="connsiteY2" fmla="*/ 4880809 h 6856553"/>
              <a:gd name="connsiteX3" fmla="*/ 3894012 w 9144000"/>
              <a:gd name="connsiteY3" fmla="*/ 6856552 h 6856553"/>
              <a:gd name="connsiteX4" fmla="*/ 3688329 w 9144000"/>
              <a:gd name="connsiteY4" fmla="*/ 6856553 h 6856553"/>
              <a:gd name="connsiteX5" fmla="*/ 6022210 w 9144000"/>
              <a:gd name="connsiteY5" fmla="*/ 5966763 h 6856553"/>
              <a:gd name="connsiteX6" fmla="*/ 9525 w 9144000"/>
              <a:gd name="connsiteY6" fmla="*/ 4807491 h 6856553"/>
              <a:gd name="connsiteX7" fmla="*/ 0 w 9144000"/>
              <a:gd name="connsiteY7" fmla="*/ 9514 h 6856553"/>
              <a:gd name="connsiteX0" fmla="*/ 3810 w 9147810"/>
              <a:gd name="connsiteY0" fmla="*/ 9514 h 6856553"/>
              <a:gd name="connsiteX1" fmla="*/ 9138285 w 9147810"/>
              <a:gd name="connsiteY1" fmla="*/ 0 h 6856553"/>
              <a:gd name="connsiteX2" fmla="*/ 9147810 w 9147810"/>
              <a:gd name="connsiteY2" fmla="*/ 4880809 h 6856553"/>
              <a:gd name="connsiteX3" fmla="*/ 3897822 w 9147810"/>
              <a:gd name="connsiteY3" fmla="*/ 6856552 h 6856553"/>
              <a:gd name="connsiteX4" fmla="*/ 3692139 w 9147810"/>
              <a:gd name="connsiteY4" fmla="*/ 6856553 h 6856553"/>
              <a:gd name="connsiteX5" fmla="*/ 6026020 w 9147810"/>
              <a:gd name="connsiteY5" fmla="*/ 5966763 h 6856553"/>
              <a:gd name="connsiteX6" fmla="*/ 0 w 9147810"/>
              <a:gd name="connsiteY6" fmla="*/ 4807491 h 6856553"/>
              <a:gd name="connsiteX7" fmla="*/ 3810 w 9147810"/>
              <a:gd name="connsiteY7" fmla="*/ 9514 h 6856553"/>
              <a:gd name="connsiteX0" fmla="*/ 3810 w 9147810"/>
              <a:gd name="connsiteY0" fmla="*/ 11417 h 6858456"/>
              <a:gd name="connsiteX1" fmla="*/ 9145905 w 9147810"/>
              <a:gd name="connsiteY1" fmla="*/ 0 h 6858456"/>
              <a:gd name="connsiteX2" fmla="*/ 9147810 w 9147810"/>
              <a:gd name="connsiteY2" fmla="*/ 4882712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6026020 w 9147810"/>
              <a:gd name="connsiteY5" fmla="*/ 5968666 h 6858456"/>
              <a:gd name="connsiteX6" fmla="*/ 0 w 9147810"/>
              <a:gd name="connsiteY6" fmla="*/ 4809394 h 6858456"/>
              <a:gd name="connsiteX7" fmla="*/ 3810 w 9147810"/>
              <a:gd name="connsiteY7" fmla="*/ 11417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882712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6026020 w 9147810"/>
              <a:gd name="connsiteY5" fmla="*/ 5968666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5905"/>
              <a:gd name="connsiteY0" fmla="*/ 3806 h 6858456"/>
              <a:gd name="connsiteX1" fmla="*/ 9145905 w 9145905"/>
              <a:gd name="connsiteY1" fmla="*/ 0 h 6858456"/>
              <a:gd name="connsiteX2" fmla="*/ 9140945 w 9145905"/>
              <a:gd name="connsiteY2" fmla="*/ 3161683 h 6858456"/>
              <a:gd name="connsiteX3" fmla="*/ 3897822 w 9145905"/>
              <a:gd name="connsiteY3" fmla="*/ 6858455 h 6858456"/>
              <a:gd name="connsiteX4" fmla="*/ 3692139 w 9145905"/>
              <a:gd name="connsiteY4" fmla="*/ 6858456 h 6858456"/>
              <a:gd name="connsiteX5" fmla="*/ 6026020 w 9145905"/>
              <a:gd name="connsiteY5" fmla="*/ 5968666 h 6858456"/>
              <a:gd name="connsiteX6" fmla="*/ 0 w 9145905"/>
              <a:gd name="connsiteY6" fmla="*/ 4809394 h 6858456"/>
              <a:gd name="connsiteX7" fmla="*/ 3810 w 9145905"/>
              <a:gd name="connsiteY7" fmla="*/ 3806 h 6858456"/>
              <a:gd name="connsiteX0" fmla="*/ 3810 w 9148138"/>
              <a:gd name="connsiteY0" fmla="*/ 3806 h 6858456"/>
              <a:gd name="connsiteX1" fmla="*/ 9145905 w 9148138"/>
              <a:gd name="connsiteY1" fmla="*/ 0 h 6858456"/>
              <a:gd name="connsiteX2" fmla="*/ 9147810 w 9148138"/>
              <a:gd name="connsiteY2" fmla="*/ 4567306 h 6858456"/>
              <a:gd name="connsiteX3" fmla="*/ 3897822 w 9148138"/>
              <a:gd name="connsiteY3" fmla="*/ 6858455 h 6858456"/>
              <a:gd name="connsiteX4" fmla="*/ 3692139 w 9148138"/>
              <a:gd name="connsiteY4" fmla="*/ 6858456 h 6858456"/>
              <a:gd name="connsiteX5" fmla="*/ 6026020 w 9148138"/>
              <a:gd name="connsiteY5" fmla="*/ 5968666 h 6858456"/>
              <a:gd name="connsiteX6" fmla="*/ 0 w 9148138"/>
              <a:gd name="connsiteY6" fmla="*/ 4809394 h 6858456"/>
              <a:gd name="connsiteX7" fmla="*/ 3810 w 9148138"/>
              <a:gd name="connsiteY7" fmla="*/ 3806 h 6858456"/>
              <a:gd name="connsiteX0" fmla="*/ 3810 w 9148138"/>
              <a:gd name="connsiteY0" fmla="*/ 3806 h 6858456"/>
              <a:gd name="connsiteX1" fmla="*/ 9145905 w 9148138"/>
              <a:gd name="connsiteY1" fmla="*/ 0 h 6858456"/>
              <a:gd name="connsiteX2" fmla="*/ 9147810 w 9148138"/>
              <a:gd name="connsiteY2" fmla="*/ 4567306 h 6858456"/>
              <a:gd name="connsiteX3" fmla="*/ 7824525 w 9148138"/>
              <a:gd name="connsiteY3" fmla="*/ 5329413 h 6858456"/>
              <a:gd name="connsiteX4" fmla="*/ 3692139 w 9148138"/>
              <a:gd name="connsiteY4" fmla="*/ 6858456 h 6858456"/>
              <a:gd name="connsiteX5" fmla="*/ 6026020 w 9148138"/>
              <a:gd name="connsiteY5" fmla="*/ 5968666 h 6858456"/>
              <a:gd name="connsiteX6" fmla="*/ 0 w 9148138"/>
              <a:gd name="connsiteY6" fmla="*/ 4809394 h 6858456"/>
              <a:gd name="connsiteX7" fmla="*/ 3810 w 9148138"/>
              <a:gd name="connsiteY7" fmla="*/ 3806 h 6858456"/>
              <a:gd name="connsiteX0" fmla="*/ 3810 w 9148138"/>
              <a:gd name="connsiteY0" fmla="*/ 3806 h 6858456"/>
              <a:gd name="connsiteX1" fmla="*/ 9145905 w 9148138"/>
              <a:gd name="connsiteY1" fmla="*/ 0 h 6858456"/>
              <a:gd name="connsiteX2" fmla="*/ 9147810 w 9148138"/>
              <a:gd name="connsiteY2" fmla="*/ 4567306 h 6858456"/>
              <a:gd name="connsiteX3" fmla="*/ 7824525 w 9148138"/>
              <a:gd name="connsiteY3" fmla="*/ 5329413 h 6858456"/>
              <a:gd name="connsiteX4" fmla="*/ 3692139 w 9148138"/>
              <a:gd name="connsiteY4" fmla="*/ 6858456 h 6858456"/>
              <a:gd name="connsiteX5" fmla="*/ 1385371 w 9148138"/>
              <a:gd name="connsiteY5" fmla="*/ 2368903 h 6858456"/>
              <a:gd name="connsiteX6" fmla="*/ 0 w 9148138"/>
              <a:gd name="connsiteY6" fmla="*/ 4809394 h 6858456"/>
              <a:gd name="connsiteX7" fmla="*/ 3810 w 9148138"/>
              <a:gd name="connsiteY7" fmla="*/ 3806 h 6858456"/>
              <a:gd name="connsiteX0" fmla="*/ 0 w 9144328"/>
              <a:gd name="connsiteY0" fmla="*/ 3806 h 6858456"/>
              <a:gd name="connsiteX1" fmla="*/ 9142095 w 9144328"/>
              <a:gd name="connsiteY1" fmla="*/ 0 h 6858456"/>
              <a:gd name="connsiteX2" fmla="*/ 9144000 w 9144328"/>
              <a:gd name="connsiteY2" fmla="*/ 4567306 h 6858456"/>
              <a:gd name="connsiteX3" fmla="*/ 7820715 w 9144328"/>
              <a:gd name="connsiteY3" fmla="*/ 5329413 h 6858456"/>
              <a:gd name="connsiteX4" fmla="*/ 3688329 w 9144328"/>
              <a:gd name="connsiteY4" fmla="*/ 6858456 h 6858456"/>
              <a:gd name="connsiteX5" fmla="*/ 1381561 w 9144328"/>
              <a:gd name="connsiteY5" fmla="*/ 2368903 h 6858456"/>
              <a:gd name="connsiteX6" fmla="*/ 3054 w 9144328"/>
              <a:gd name="connsiteY6" fmla="*/ 1771879 h 6858456"/>
              <a:gd name="connsiteX7" fmla="*/ 0 w 9144328"/>
              <a:gd name="connsiteY7" fmla="*/ 3806 h 6858456"/>
              <a:gd name="connsiteX0" fmla="*/ 0 w 9144328"/>
              <a:gd name="connsiteY0" fmla="*/ 3806 h 6858456"/>
              <a:gd name="connsiteX1" fmla="*/ 9142095 w 9144328"/>
              <a:gd name="connsiteY1" fmla="*/ 0 h 6858456"/>
              <a:gd name="connsiteX2" fmla="*/ 9144000 w 9144328"/>
              <a:gd name="connsiteY2" fmla="*/ 4567306 h 6858456"/>
              <a:gd name="connsiteX3" fmla="*/ 7820715 w 9144328"/>
              <a:gd name="connsiteY3" fmla="*/ 5329413 h 6858456"/>
              <a:gd name="connsiteX4" fmla="*/ 3688329 w 9144328"/>
              <a:gd name="connsiteY4" fmla="*/ 6858456 h 6858456"/>
              <a:gd name="connsiteX5" fmla="*/ 1566913 w 9144328"/>
              <a:gd name="connsiteY5" fmla="*/ 1374684 h 6858456"/>
              <a:gd name="connsiteX6" fmla="*/ 3054 w 9144328"/>
              <a:gd name="connsiteY6" fmla="*/ 1771879 h 6858456"/>
              <a:gd name="connsiteX7" fmla="*/ 0 w 9144328"/>
              <a:gd name="connsiteY7" fmla="*/ 3806 h 6858456"/>
              <a:gd name="connsiteX0" fmla="*/ 0 w 9144328"/>
              <a:gd name="connsiteY0" fmla="*/ 3806 h 6858456"/>
              <a:gd name="connsiteX1" fmla="*/ 9142095 w 9144328"/>
              <a:gd name="connsiteY1" fmla="*/ 0 h 6858456"/>
              <a:gd name="connsiteX2" fmla="*/ 9144000 w 9144328"/>
              <a:gd name="connsiteY2" fmla="*/ 4567306 h 6858456"/>
              <a:gd name="connsiteX3" fmla="*/ 7820715 w 9144328"/>
              <a:gd name="connsiteY3" fmla="*/ 5329413 h 6858456"/>
              <a:gd name="connsiteX4" fmla="*/ 3688329 w 9144328"/>
              <a:gd name="connsiteY4" fmla="*/ 6858456 h 6858456"/>
              <a:gd name="connsiteX5" fmla="*/ 1608102 w 9144328"/>
              <a:gd name="connsiteY5" fmla="*/ 997565 h 6858456"/>
              <a:gd name="connsiteX6" fmla="*/ 3054 w 9144328"/>
              <a:gd name="connsiteY6" fmla="*/ 1771879 h 6858456"/>
              <a:gd name="connsiteX7" fmla="*/ 0 w 9144328"/>
              <a:gd name="connsiteY7" fmla="*/ 3806 h 6858456"/>
              <a:gd name="connsiteX0" fmla="*/ 0 w 9144328"/>
              <a:gd name="connsiteY0" fmla="*/ 3806 h 5329413"/>
              <a:gd name="connsiteX1" fmla="*/ 9142095 w 9144328"/>
              <a:gd name="connsiteY1" fmla="*/ 0 h 5329413"/>
              <a:gd name="connsiteX2" fmla="*/ 9144000 w 9144328"/>
              <a:gd name="connsiteY2" fmla="*/ 4567306 h 5329413"/>
              <a:gd name="connsiteX3" fmla="*/ 7820715 w 9144328"/>
              <a:gd name="connsiteY3" fmla="*/ 5329413 h 5329413"/>
              <a:gd name="connsiteX4" fmla="*/ 1663194 w 9144328"/>
              <a:gd name="connsiteY4" fmla="*/ 1791361 h 5329413"/>
              <a:gd name="connsiteX5" fmla="*/ 1608102 w 9144328"/>
              <a:gd name="connsiteY5" fmla="*/ 997565 h 5329413"/>
              <a:gd name="connsiteX6" fmla="*/ 3054 w 9144328"/>
              <a:gd name="connsiteY6" fmla="*/ 1771879 h 5329413"/>
              <a:gd name="connsiteX7" fmla="*/ 0 w 9144328"/>
              <a:gd name="connsiteY7" fmla="*/ 3806 h 5329413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3054 w 9144328"/>
              <a:gd name="connsiteY6" fmla="*/ 1771879 h 5336269"/>
              <a:gd name="connsiteX7" fmla="*/ 0 w 9144328"/>
              <a:gd name="connsiteY7" fmla="*/ 3806 h 5336269"/>
              <a:gd name="connsiteX0" fmla="*/ 10675 w 9155003"/>
              <a:gd name="connsiteY0" fmla="*/ 3806 h 5336269"/>
              <a:gd name="connsiteX1" fmla="*/ 9152770 w 9155003"/>
              <a:gd name="connsiteY1" fmla="*/ 0 h 5336269"/>
              <a:gd name="connsiteX2" fmla="*/ 9154675 w 9155003"/>
              <a:gd name="connsiteY2" fmla="*/ 4567306 h 5336269"/>
              <a:gd name="connsiteX3" fmla="*/ 7803930 w 9155003"/>
              <a:gd name="connsiteY3" fmla="*/ 5336269 h 5336269"/>
              <a:gd name="connsiteX4" fmla="*/ 1673869 w 9155003"/>
              <a:gd name="connsiteY4" fmla="*/ 1791361 h 5336269"/>
              <a:gd name="connsiteX5" fmla="*/ 1618777 w 9155003"/>
              <a:gd name="connsiteY5" fmla="*/ 997565 h 5336269"/>
              <a:gd name="connsiteX6" fmla="*/ 0 w 9155003"/>
              <a:gd name="connsiteY6" fmla="*/ 763944 h 5336269"/>
              <a:gd name="connsiteX7" fmla="*/ 10675 w 9155003"/>
              <a:gd name="connsiteY7" fmla="*/ 3806 h 5336269"/>
              <a:gd name="connsiteX0" fmla="*/ 10675 w 9155003"/>
              <a:gd name="connsiteY0" fmla="*/ 3806 h 5336269"/>
              <a:gd name="connsiteX1" fmla="*/ 9152770 w 9155003"/>
              <a:gd name="connsiteY1" fmla="*/ 0 h 5336269"/>
              <a:gd name="connsiteX2" fmla="*/ 9154675 w 9155003"/>
              <a:gd name="connsiteY2" fmla="*/ 4567306 h 5336269"/>
              <a:gd name="connsiteX3" fmla="*/ 7803930 w 9155003"/>
              <a:gd name="connsiteY3" fmla="*/ 5336269 h 5336269"/>
              <a:gd name="connsiteX4" fmla="*/ 1673869 w 9155003"/>
              <a:gd name="connsiteY4" fmla="*/ 1791361 h 5336269"/>
              <a:gd name="connsiteX5" fmla="*/ 1618777 w 9155003"/>
              <a:gd name="connsiteY5" fmla="*/ 997565 h 5336269"/>
              <a:gd name="connsiteX6" fmla="*/ 415703 w 9155003"/>
              <a:gd name="connsiteY6" fmla="*/ 1076305 h 5336269"/>
              <a:gd name="connsiteX7" fmla="*/ 0 w 9155003"/>
              <a:gd name="connsiteY7" fmla="*/ 763944 h 5336269"/>
              <a:gd name="connsiteX8" fmla="*/ 10675 w 9155003"/>
              <a:gd name="connsiteY8" fmla="*/ 3806 h 5336269"/>
              <a:gd name="connsiteX0" fmla="*/ 10675 w 9155003"/>
              <a:gd name="connsiteY0" fmla="*/ 3806 h 5336269"/>
              <a:gd name="connsiteX1" fmla="*/ 9152770 w 9155003"/>
              <a:gd name="connsiteY1" fmla="*/ 0 h 5336269"/>
              <a:gd name="connsiteX2" fmla="*/ 9154675 w 9155003"/>
              <a:gd name="connsiteY2" fmla="*/ 4567306 h 5336269"/>
              <a:gd name="connsiteX3" fmla="*/ 7803930 w 9155003"/>
              <a:gd name="connsiteY3" fmla="*/ 5336269 h 5336269"/>
              <a:gd name="connsiteX4" fmla="*/ 1673869 w 9155003"/>
              <a:gd name="connsiteY4" fmla="*/ 1791361 h 5336269"/>
              <a:gd name="connsiteX5" fmla="*/ 1618777 w 9155003"/>
              <a:gd name="connsiteY5" fmla="*/ 997565 h 5336269"/>
              <a:gd name="connsiteX6" fmla="*/ 415703 w 9155003"/>
              <a:gd name="connsiteY6" fmla="*/ 1076305 h 5336269"/>
              <a:gd name="connsiteX7" fmla="*/ 0 w 9155003"/>
              <a:gd name="connsiteY7" fmla="*/ 825655 h 5336269"/>
              <a:gd name="connsiteX8" fmla="*/ 10675 w 9155003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696406 w 9144328"/>
              <a:gd name="connsiteY7" fmla="*/ 1093066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696406 w 9144328"/>
              <a:gd name="connsiteY7" fmla="*/ 1093066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696406 w 9144328"/>
              <a:gd name="connsiteY7" fmla="*/ 1093066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16785 w 9144328"/>
              <a:gd name="connsiteY7" fmla="*/ 839369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16785 w 9144328"/>
              <a:gd name="connsiteY7" fmla="*/ 839369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16785 w 9144328"/>
              <a:gd name="connsiteY7" fmla="*/ 839369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1160162 w 9144328"/>
              <a:gd name="connsiteY6" fmla="*/ 1014595 h 5336269"/>
              <a:gd name="connsiteX7" fmla="*/ 405028 w 9144328"/>
              <a:gd name="connsiteY7" fmla="*/ 1076305 h 5336269"/>
              <a:gd name="connsiteX8" fmla="*/ 16785 w 9144328"/>
              <a:gd name="connsiteY8" fmla="*/ 839369 h 5336269"/>
              <a:gd name="connsiteX9" fmla="*/ 0 w 9144328"/>
              <a:gd name="connsiteY9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775730 w 9144328"/>
              <a:gd name="connsiteY6" fmla="*/ 754040 h 5336269"/>
              <a:gd name="connsiteX7" fmla="*/ 405028 w 9144328"/>
              <a:gd name="connsiteY7" fmla="*/ 1076305 h 5336269"/>
              <a:gd name="connsiteX8" fmla="*/ 16785 w 9144328"/>
              <a:gd name="connsiteY8" fmla="*/ 839369 h 5336269"/>
              <a:gd name="connsiteX9" fmla="*/ 0 w 9144328"/>
              <a:gd name="connsiteY9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748271 w 9144328"/>
              <a:gd name="connsiteY6" fmla="*/ 904888 h 5336269"/>
              <a:gd name="connsiteX7" fmla="*/ 405028 w 9144328"/>
              <a:gd name="connsiteY7" fmla="*/ 1076305 h 5336269"/>
              <a:gd name="connsiteX8" fmla="*/ 16785 w 9144328"/>
              <a:gd name="connsiteY8" fmla="*/ 839369 h 5336269"/>
              <a:gd name="connsiteX9" fmla="*/ 0 w 9144328"/>
              <a:gd name="connsiteY9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28696 w 9144328"/>
              <a:gd name="connsiteY5" fmla="*/ 1415823 h 5336269"/>
              <a:gd name="connsiteX6" fmla="*/ 748271 w 9144328"/>
              <a:gd name="connsiteY6" fmla="*/ 904888 h 5336269"/>
              <a:gd name="connsiteX7" fmla="*/ 405028 w 9144328"/>
              <a:gd name="connsiteY7" fmla="*/ 1076305 h 5336269"/>
              <a:gd name="connsiteX8" fmla="*/ 16785 w 9144328"/>
              <a:gd name="connsiteY8" fmla="*/ 839369 h 5336269"/>
              <a:gd name="connsiteX9" fmla="*/ 0 w 9144328"/>
              <a:gd name="connsiteY9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47568 w 9144328"/>
              <a:gd name="connsiteY5" fmla="*/ 1665980 h 5336269"/>
              <a:gd name="connsiteX6" fmla="*/ 1628696 w 9144328"/>
              <a:gd name="connsiteY6" fmla="*/ 1415823 h 5336269"/>
              <a:gd name="connsiteX7" fmla="*/ 748271 w 9144328"/>
              <a:gd name="connsiteY7" fmla="*/ 904888 h 5336269"/>
              <a:gd name="connsiteX8" fmla="*/ 405028 w 9144328"/>
              <a:gd name="connsiteY8" fmla="*/ 1076305 h 5336269"/>
              <a:gd name="connsiteX9" fmla="*/ 167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25343 w 9144328"/>
              <a:gd name="connsiteY5" fmla="*/ 1653296 h 5336269"/>
              <a:gd name="connsiteX6" fmla="*/ 1628696 w 9144328"/>
              <a:gd name="connsiteY6" fmla="*/ 1415823 h 5336269"/>
              <a:gd name="connsiteX7" fmla="*/ 748271 w 9144328"/>
              <a:gd name="connsiteY7" fmla="*/ 904888 h 5336269"/>
              <a:gd name="connsiteX8" fmla="*/ 405028 w 9144328"/>
              <a:gd name="connsiteY8" fmla="*/ 1076305 h 5336269"/>
              <a:gd name="connsiteX9" fmla="*/ 167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25343 w 9144328"/>
              <a:gd name="connsiteY5" fmla="*/ 1653296 h 5336269"/>
              <a:gd name="connsiteX6" fmla="*/ 1619171 w 9144328"/>
              <a:gd name="connsiteY6" fmla="*/ 1415824 h 5336269"/>
              <a:gd name="connsiteX7" fmla="*/ 748271 w 9144328"/>
              <a:gd name="connsiteY7" fmla="*/ 904888 h 5336269"/>
              <a:gd name="connsiteX8" fmla="*/ 405028 w 9144328"/>
              <a:gd name="connsiteY8" fmla="*/ 1076305 h 5336269"/>
              <a:gd name="connsiteX9" fmla="*/ 167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526669 w 9144328"/>
              <a:gd name="connsiteY4" fmla="*/ 1718423 h 5336269"/>
              <a:gd name="connsiteX5" fmla="*/ 1625343 w 9144328"/>
              <a:gd name="connsiteY5" fmla="*/ 1653296 h 5336269"/>
              <a:gd name="connsiteX6" fmla="*/ 1619171 w 9144328"/>
              <a:gd name="connsiteY6" fmla="*/ 1415824 h 5336269"/>
              <a:gd name="connsiteX7" fmla="*/ 748271 w 9144328"/>
              <a:gd name="connsiteY7" fmla="*/ 904888 h 5336269"/>
              <a:gd name="connsiteX8" fmla="*/ 405028 w 9144328"/>
              <a:gd name="connsiteY8" fmla="*/ 1076305 h 5336269"/>
              <a:gd name="connsiteX9" fmla="*/ 167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526669 w 9144328"/>
              <a:gd name="connsiteY4" fmla="*/ 1718423 h 5336269"/>
              <a:gd name="connsiteX5" fmla="*/ 1625343 w 9144328"/>
              <a:gd name="connsiteY5" fmla="*/ 1653296 h 5336269"/>
              <a:gd name="connsiteX6" fmla="*/ 1619171 w 9144328"/>
              <a:gd name="connsiteY6" fmla="*/ 1415824 h 5336269"/>
              <a:gd name="connsiteX7" fmla="*/ 748271 w 9144328"/>
              <a:gd name="connsiteY7" fmla="*/ 904888 h 5336269"/>
              <a:gd name="connsiteX8" fmla="*/ 430428 w 9144328"/>
              <a:gd name="connsiteY8" fmla="*/ 1082648 h 5336269"/>
              <a:gd name="connsiteX9" fmla="*/ 167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526669 w 9144328"/>
              <a:gd name="connsiteY4" fmla="*/ 1718423 h 5336269"/>
              <a:gd name="connsiteX5" fmla="*/ 1625343 w 9144328"/>
              <a:gd name="connsiteY5" fmla="*/ 1653296 h 5336269"/>
              <a:gd name="connsiteX6" fmla="*/ 1619171 w 9144328"/>
              <a:gd name="connsiteY6" fmla="*/ 1415824 h 5336269"/>
              <a:gd name="connsiteX7" fmla="*/ 748271 w 9144328"/>
              <a:gd name="connsiteY7" fmla="*/ 904888 h 5336269"/>
              <a:gd name="connsiteX8" fmla="*/ 430428 w 9144328"/>
              <a:gd name="connsiteY8" fmla="*/ 1082648 h 5336269"/>
              <a:gd name="connsiteX9" fmla="*/ 40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526669 w 9144328"/>
              <a:gd name="connsiteY4" fmla="*/ 1718423 h 5336269"/>
              <a:gd name="connsiteX5" fmla="*/ 1625343 w 9144328"/>
              <a:gd name="connsiteY5" fmla="*/ 1653296 h 5336269"/>
              <a:gd name="connsiteX6" fmla="*/ 1619171 w 9144328"/>
              <a:gd name="connsiteY6" fmla="*/ 1415824 h 5336269"/>
              <a:gd name="connsiteX7" fmla="*/ 748271 w 9144328"/>
              <a:gd name="connsiteY7" fmla="*/ 904888 h 5336269"/>
              <a:gd name="connsiteX8" fmla="*/ 430428 w 9144328"/>
              <a:gd name="connsiteY8" fmla="*/ 1085819 h 5336269"/>
              <a:gd name="connsiteX9" fmla="*/ 40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748271 w 9144328"/>
              <a:gd name="connsiteY7" fmla="*/ 904888 h 5345783"/>
              <a:gd name="connsiteX8" fmla="*/ 430428 w 9144328"/>
              <a:gd name="connsiteY8" fmla="*/ 1085819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735571 w 9144328"/>
              <a:gd name="connsiteY7" fmla="*/ 904888 h 5345783"/>
              <a:gd name="connsiteX8" fmla="*/ 430428 w 9144328"/>
              <a:gd name="connsiteY8" fmla="*/ 1085819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675246 w 9144328"/>
              <a:gd name="connsiteY7" fmla="*/ 873175 h 5345783"/>
              <a:gd name="connsiteX8" fmla="*/ 430428 w 9144328"/>
              <a:gd name="connsiteY8" fmla="*/ 1085819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675246 w 9144328"/>
              <a:gd name="connsiteY7" fmla="*/ 873175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741921 w 9144328"/>
              <a:gd name="connsiteY7" fmla="*/ 901716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74827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15818 w 9144328"/>
              <a:gd name="connsiteY5" fmla="*/ 1640611 h 5345783"/>
              <a:gd name="connsiteX6" fmla="*/ 1619171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5818 w 9144328"/>
              <a:gd name="connsiteY5" fmla="*/ 1640611 h 5345783"/>
              <a:gd name="connsiteX6" fmla="*/ 1619171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5818 w 9144328"/>
              <a:gd name="connsiteY5" fmla="*/ 1640611 h 5345783"/>
              <a:gd name="connsiteX6" fmla="*/ 1704896 w 9144328"/>
              <a:gd name="connsiteY6" fmla="*/ 139045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5818 w 9144328"/>
              <a:gd name="connsiteY5" fmla="*/ 1640611 h 5345783"/>
              <a:gd name="connsiteX6" fmla="*/ 1619171 w 9144328"/>
              <a:gd name="connsiteY6" fmla="*/ 1409481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8993 w 9144328"/>
              <a:gd name="connsiteY5" fmla="*/ 1659638 h 5345783"/>
              <a:gd name="connsiteX6" fmla="*/ 1619171 w 9144328"/>
              <a:gd name="connsiteY6" fmla="*/ 1409481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8993 w 9144328"/>
              <a:gd name="connsiteY5" fmla="*/ 1659638 h 5345783"/>
              <a:gd name="connsiteX6" fmla="*/ 1730296 w 9144328"/>
              <a:gd name="connsiteY6" fmla="*/ 1393625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8993 w 9144328"/>
              <a:gd name="connsiteY5" fmla="*/ 1659638 h 5345783"/>
              <a:gd name="connsiteX6" fmla="*/ 1612821 w 9144328"/>
              <a:gd name="connsiteY6" fmla="*/ 1403139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8993 w 9144328"/>
              <a:gd name="connsiteY5" fmla="*/ 1659638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09468 w 9144328"/>
              <a:gd name="connsiteY5" fmla="*/ 1640611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82493 w 9144328"/>
              <a:gd name="connsiteY5" fmla="*/ 1650124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82493 w 9144328"/>
              <a:gd name="connsiteY5" fmla="*/ 1650124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82493 w 9144328"/>
              <a:gd name="connsiteY5" fmla="*/ 1650124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72968 w 9144328"/>
              <a:gd name="connsiteY5" fmla="*/ 1659638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2643 w 9144328"/>
              <a:gd name="connsiteY5" fmla="*/ 1653296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2643 w 9144328"/>
              <a:gd name="connsiteY5" fmla="*/ 1653296 h 5345783"/>
              <a:gd name="connsiteX6" fmla="*/ 161599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2643 w 9144328"/>
              <a:gd name="connsiteY5" fmla="*/ 1653296 h 5345783"/>
              <a:gd name="connsiteX6" fmla="*/ 161599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2643 w 9144328"/>
              <a:gd name="connsiteY5" fmla="*/ 1643782 h 5345783"/>
              <a:gd name="connsiteX6" fmla="*/ 161599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2643 w 9144328"/>
              <a:gd name="connsiteY5" fmla="*/ 1643782 h 5345783"/>
              <a:gd name="connsiteX6" fmla="*/ 1615996 w 9144328"/>
              <a:gd name="connsiteY6" fmla="*/ 1415824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2643 w 9144328"/>
              <a:gd name="connsiteY5" fmla="*/ 1643782 h 5345783"/>
              <a:gd name="connsiteX6" fmla="*/ 1615996 w 9144328"/>
              <a:gd name="connsiteY6" fmla="*/ 1403139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76143 w 9144328"/>
              <a:gd name="connsiteY5" fmla="*/ 1700864 h 5345783"/>
              <a:gd name="connsiteX6" fmla="*/ 1615996 w 9144328"/>
              <a:gd name="connsiteY6" fmla="*/ 1403139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5818 w 9144328"/>
              <a:gd name="connsiteY5" fmla="*/ 1646953 h 5345783"/>
              <a:gd name="connsiteX6" fmla="*/ 1615996 w 9144328"/>
              <a:gd name="connsiteY6" fmla="*/ 1403139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5818 w 9144328"/>
              <a:gd name="connsiteY5" fmla="*/ 1646953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885693 w 9144328"/>
              <a:gd name="connsiteY5" fmla="*/ 1719891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885693 w 9144328"/>
              <a:gd name="connsiteY5" fmla="*/ 1719891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885693 w 9144328"/>
              <a:gd name="connsiteY5" fmla="*/ 1719891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86994 w 9144328"/>
              <a:gd name="connsiteY4" fmla="*/ 1750135 h 5345783"/>
              <a:gd name="connsiteX5" fmla="*/ 1885693 w 9144328"/>
              <a:gd name="connsiteY5" fmla="*/ 1719891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0319 w 9144328"/>
              <a:gd name="connsiteY4" fmla="*/ 1712081 h 5345783"/>
              <a:gd name="connsiteX5" fmla="*/ 1885693 w 9144328"/>
              <a:gd name="connsiteY5" fmla="*/ 1719891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0319 w 9144328"/>
              <a:gd name="connsiteY4" fmla="*/ 1712081 h 5345783"/>
              <a:gd name="connsiteX5" fmla="*/ 1615818 w 9144328"/>
              <a:gd name="connsiteY5" fmla="*/ 1653296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0319 w 9144328"/>
              <a:gd name="connsiteY4" fmla="*/ 1712081 h 5345783"/>
              <a:gd name="connsiteX5" fmla="*/ 1669793 w 9144328"/>
              <a:gd name="connsiteY5" fmla="*/ 1659638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0319 w 9144328"/>
              <a:gd name="connsiteY4" fmla="*/ 1712081 h 5345783"/>
              <a:gd name="connsiteX5" fmla="*/ 1669793 w 9144328"/>
              <a:gd name="connsiteY5" fmla="*/ 1659638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609219 w 9144328"/>
              <a:gd name="connsiteY4" fmla="*/ 1762820 h 5345783"/>
              <a:gd name="connsiteX5" fmla="*/ 1669793 w 9144328"/>
              <a:gd name="connsiteY5" fmla="*/ 1659638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69793 w 9144328"/>
              <a:gd name="connsiteY5" fmla="*/ 1659638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866833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866833 h 5345783"/>
              <a:gd name="connsiteX8" fmla="*/ 398678 w 9144328"/>
              <a:gd name="connsiteY8" fmla="*/ 1063620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866833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904888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12821 w 9144328"/>
              <a:gd name="connsiteY6" fmla="*/ 1399968 h 5345783"/>
              <a:gd name="connsiteX7" fmla="*/ 741921 w 9144328"/>
              <a:gd name="connsiteY7" fmla="*/ 904888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12821 w 9144328"/>
              <a:gd name="connsiteY6" fmla="*/ 1399968 h 5345783"/>
              <a:gd name="connsiteX7" fmla="*/ 741921 w 9144328"/>
              <a:gd name="connsiteY7" fmla="*/ 904888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12821 w 9144328"/>
              <a:gd name="connsiteY6" fmla="*/ 1399968 h 5345783"/>
              <a:gd name="connsiteX7" fmla="*/ 741921 w 9144328"/>
              <a:gd name="connsiteY7" fmla="*/ 904888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22168 w 9144328"/>
              <a:gd name="connsiteY5" fmla="*/ 1650124 h 5345783"/>
              <a:gd name="connsiteX6" fmla="*/ 1612821 w 9144328"/>
              <a:gd name="connsiteY6" fmla="*/ 1399968 h 5345783"/>
              <a:gd name="connsiteX7" fmla="*/ 741921 w 9144328"/>
              <a:gd name="connsiteY7" fmla="*/ 904888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22168 w 9144328"/>
              <a:gd name="connsiteY5" fmla="*/ 1650124 h 5345783"/>
              <a:gd name="connsiteX6" fmla="*/ 1612821 w 9144328"/>
              <a:gd name="connsiteY6" fmla="*/ 1399968 h 5345783"/>
              <a:gd name="connsiteX7" fmla="*/ 741921 w 9144328"/>
              <a:gd name="connsiteY7" fmla="*/ 904888 h 5345783"/>
              <a:gd name="connsiteX8" fmla="*/ 43677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22168 w 9144328"/>
              <a:gd name="connsiteY5" fmla="*/ 1650124 h 5345783"/>
              <a:gd name="connsiteX6" fmla="*/ 1615996 w 9144328"/>
              <a:gd name="connsiteY6" fmla="*/ 1409481 h 5345783"/>
              <a:gd name="connsiteX7" fmla="*/ 741921 w 9144328"/>
              <a:gd name="connsiteY7" fmla="*/ 904888 h 5345783"/>
              <a:gd name="connsiteX8" fmla="*/ 43677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15818 w 9144328"/>
              <a:gd name="connsiteY5" fmla="*/ 1646953 h 5345783"/>
              <a:gd name="connsiteX6" fmla="*/ 1615996 w 9144328"/>
              <a:gd name="connsiteY6" fmla="*/ 1409481 h 5345783"/>
              <a:gd name="connsiteX7" fmla="*/ 741921 w 9144328"/>
              <a:gd name="connsiteY7" fmla="*/ 904888 h 5345783"/>
              <a:gd name="connsiteX8" fmla="*/ 43677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7294 h 5349271"/>
              <a:gd name="connsiteX1" fmla="*/ 4418114 w 9144328"/>
              <a:gd name="connsiteY1" fmla="*/ 0 h 5349271"/>
              <a:gd name="connsiteX2" fmla="*/ 9142095 w 9144328"/>
              <a:gd name="connsiteY2" fmla="*/ 3488 h 5349271"/>
              <a:gd name="connsiteX3" fmla="*/ 9144000 w 9144328"/>
              <a:gd name="connsiteY3" fmla="*/ 4570794 h 5349271"/>
              <a:gd name="connsiteX4" fmla="*/ 7812305 w 9144328"/>
              <a:gd name="connsiteY4" fmla="*/ 5349271 h 5349271"/>
              <a:gd name="connsiteX5" fmla="*/ 1513969 w 9144328"/>
              <a:gd name="connsiteY5" fmla="*/ 1712397 h 5349271"/>
              <a:gd name="connsiteX6" fmla="*/ 1615818 w 9144328"/>
              <a:gd name="connsiteY6" fmla="*/ 1650441 h 5349271"/>
              <a:gd name="connsiteX7" fmla="*/ 1615996 w 9144328"/>
              <a:gd name="connsiteY7" fmla="*/ 1412969 h 5349271"/>
              <a:gd name="connsiteX8" fmla="*/ 741921 w 9144328"/>
              <a:gd name="connsiteY8" fmla="*/ 908376 h 5349271"/>
              <a:gd name="connsiteX9" fmla="*/ 436778 w 9144328"/>
              <a:gd name="connsiteY9" fmla="*/ 1082965 h 5349271"/>
              <a:gd name="connsiteX10" fmla="*/ 4085 w 9144328"/>
              <a:gd name="connsiteY10" fmla="*/ 842857 h 5349271"/>
              <a:gd name="connsiteX11" fmla="*/ 0 w 9144328"/>
              <a:gd name="connsiteY11" fmla="*/ 7294 h 5349271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15818 w 9144328"/>
              <a:gd name="connsiteY5" fmla="*/ 1646953 h 5345783"/>
              <a:gd name="connsiteX6" fmla="*/ 1615996 w 9144328"/>
              <a:gd name="connsiteY6" fmla="*/ 1409481 h 5345783"/>
              <a:gd name="connsiteX7" fmla="*/ 741921 w 9144328"/>
              <a:gd name="connsiteY7" fmla="*/ 904888 h 5345783"/>
              <a:gd name="connsiteX8" fmla="*/ 43677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3896630 w 9140244"/>
              <a:gd name="connsiteY0" fmla="*/ 0 h 5360098"/>
              <a:gd name="connsiteX1" fmla="*/ 9138011 w 9140244"/>
              <a:gd name="connsiteY1" fmla="*/ 14315 h 5360098"/>
              <a:gd name="connsiteX2" fmla="*/ 9139916 w 9140244"/>
              <a:gd name="connsiteY2" fmla="*/ 4581621 h 5360098"/>
              <a:gd name="connsiteX3" fmla="*/ 7808221 w 9140244"/>
              <a:gd name="connsiteY3" fmla="*/ 5360098 h 5360098"/>
              <a:gd name="connsiteX4" fmla="*/ 1509885 w 9140244"/>
              <a:gd name="connsiteY4" fmla="*/ 1723224 h 5360098"/>
              <a:gd name="connsiteX5" fmla="*/ 1611734 w 9140244"/>
              <a:gd name="connsiteY5" fmla="*/ 1661268 h 5360098"/>
              <a:gd name="connsiteX6" fmla="*/ 1611912 w 9140244"/>
              <a:gd name="connsiteY6" fmla="*/ 1423796 h 5360098"/>
              <a:gd name="connsiteX7" fmla="*/ 737837 w 9140244"/>
              <a:gd name="connsiteY7" fmla="*/ 919203 h 5360098"/>
              <a:gd name="connsiteX8" fmla="*/ 432694 w 9140244"/>
              <a:gd name="connsiteY8" fmla="*/ 1093792 h 5360098"/>
              <a:gd name="connsiteX9" fmla="*/ 1 w 9140244"/>
              <a:gd name="connsiteY9" fmla="*/ 853684 h 5360098"/>
              <a:gd name="connsiteX10" fmla="*/ 3896630 w 9140244"/>
              <a:gd name="connsiteY10" fmla="*/ 0 h 5360098"/>
              <a:gd name="connsiteX0" fmla="*/ 3896629 w 9140243"/>
              <a:gd name="connsiteY0" fmla="*/ 0 h 5360098"/>
              <a:gd name="connsiteX1" fmla="*/ 9138010 w 9140243"/>
              <a:gd name="connsiteY1" fmla="*/ 14315 h 5360098"/>
              <a:gd name="connsiteX2" fmla="*/ 9139915 w 9140243"/>
              <a:gd name="connsiteY2" fmla="*/ 4581621 h 5360098"/>
              <a:gd name="connsiteX3" fmla="*/ 7808220 w 9140243"/>
              <a:gd name="connsiteY3" fmla="*/ 5360098 h 5360098"/>
              <a:gd name="connsiteX4" fmla="*/ 1509884 w 9140243"/>
              <a:gd name="connsiteY4" fmla="*/ 1723224 h 5360098"/>
              <a:gd name="connsiteX5" fmla="*/ 1611733 w 9140243"/>
              <a:gd name="connsiteY5" fmla="*/ 1661268 h 5360098"/>
              <a:gd name="connsiteX6" fmla="*/ 1611911 w 9140243"/>
              <a:gd name="connsiteY6" fmla="*/ 1423796 h 5360098"/>
              <a:gd name="connsiteX7" fmla="*/ 737836 w 9140243"/>
              <a:gd name="connsiteY7" fmla="*/ 919203 h 5360098"/>
              <a:gd name="connsiteX8" fmla="*/ 432693 w 9140243"/>
              <a:gd name="connsiteY8" fmla="*/ 1093792 h 5360098"/>
              <a:gd name="connsiteX9" fmla="*/ 0 w 9140243"/>
              <a:gd name="connsiteY9" fmla="*/ 853684 h 5360098"/>
              <a:gd name="connsiteX10" fmla="*/ 3896629 w 9140243"/>
              <a:gd name="connsiteY10" fmla="*/ 0 h 5360098"/>
              <a:gd name="connsiteX0" fmla="*/ 3896629 w 9140243"/>
              <a:gd name="connsiteY0" fmla="*/ 0 h 5360098"/>
              <a:gd name="connsiteX1" fmla="*/ 9138010 w 9140243"/>
              <a:gd name="connsiteY1" fmla="*/ 14315 h 5360098"/>
              <a:gd name="connsiteX2" fmla="*/ 9139915 w 9140243"/>
              <a:gd name="connsiteY2" fmla="*/ 4581621 h 5360098"/>
              <a:gd name="connsiteX3" fmla="*/ 7808220 w 9140243"/>
              <a:gd name="connsiteY3" fmla="*/ 5360098 h 5360098"/>
              <a:gd name="connsiteX4" fmla="*/ 1509884 w 9140243"/>
              <a:gd name="connsiteY4" fmla="*/ 1723224 h 5360098"/>
              <a:gd name="connsiteX5" fmla="*/ 1611733 w 9140243"/>
              <a:gd name="connsiteY5" fmla="*/ 1661268 h 5360098"/>
              <a:gd name="connsiteX6" fmla="*/ 1611911 w 9140243"/>
              <a:gd name="connsiteY6" fmla="*/ 1423796 h 5360098"/>
              <a:gd name="connsiteX7" fmla="*/ 737836 w 9140243"/>
              <a:gd name="connsiteY7" fmla="*/ 919203 h 5360098"/>
              <a:gd name="connsiteX8" fmla="*/ 432693 w 9140243"/>
              <a:gd name="connsiteY8" fmla="*/ 1093792 h 5360098"/>
              <a:gd name="connsiteX9" fmla="*/ 0 w 9140243"/>
              <a:gd name="connsiteY9" fmla="*/ 853684 h 5360098"/>
              <a:gd name="connsiteX10" fmla="*/ 3896629 w 9140243"/>
              <a:gd name="connsiteY10" fmla="*/ 0 h 5360098"/>
              <a:gd name="connsiteX0" fmla="*/ 3905700 w 9149314"/>
              <a:gd name="connsiteY0" fmla="*/ 0 h 5360098"/>
              <a:gd name="connsiteX1" fmla="*/ 9147081 w 9149314"/>
              <a:gd name="connsiteY1" fmla="*/ 14315 h 5360098"/>
              <a:gd name="connsiteX2" fmla="*/ 9148986 w 9149314"/>
              <a:gd name="connsiteY2" fmla="*/ 4581621 h 5360098"/>
              <a:gd name="connsiteX3" fmla="*/ 7817291 w 9149314"/>
              <a:gd name="connsiteY3" fmla="*/ 5360098 h 5360098"/>
              <a:gd name="connsiteX4" fmla="*/ 1518955 w 9149314"/>
              <a:gd name="connsiteY4" fmla="*/ 1723224 h 5360098"/>
              <a:gd name="connsiteX5" fmla="*/ 1620804 w 9149314"/>
              <a:gd name="connsiteY5" fmla="*/ 1661268 h 5360098"/>
              <a:gd name="connsiteX6" fmla="*/ 1620982 w 9149314"/>
              <a:gd name="connsiteY6" fmla="*/ 1423796 h 5360098"/>
              <a:gd name="connsiteX7" fmla="*/ 746907 w 9149314"/>
              <a:gd name="connsiteY7" fmla="*/ 919203 h 5360098"/>
              <a:gd name="connsiteX8" fmla="*/ 441764 w 9149314"/>
              <a:gd name="connsiteY8" fmla="*/ 1093792 h 5360098"/>
              <a:gd name="connsiteX9" fmla="*/ 0 w 9149314"/>
              <a:gd name="connsiteY9" fmla="*/ 735895 h 5360098"/>
              <a:gd name="connsiteX10" fmla="*/ 3905700 w 9149314"/>
              <a:gd name="connsiteY10" fmla="*/ 0 h 5360098"/>
              <a:gd name="connsiteX0" fmla="*/ 3905700 w 9149314"/>
              <a:gd name="connsiteY0" fmla="*/ 0 h 5360098"/>
              <a:gd name="connsiteX1" fmla="*/ 9147081 w 9149314"/>
              <a:gd name="connsiteY1" fmla="*/ 14315 h 5360098"/>
              <a:gd name="connsiteX2" fmla="*/ 9148986 w 9149314"/>
              <a:gd name="connsiteY2" fmla="*/ 4581621 h 5360098"/>
              <a:gd name="connsiteX3" fmla="*/ 7817291 w 9149314"/>
              <a:gd name="connsiteY3" fmla="*/ 5360098 h 5360098"/>
              <a:gd name="connsiteX4" fmla="*/ 1518955 w 9149314"/>
              <a:gd name="connsiteY4" fmla="*/ 1723224 h 5360098"/>
              <a:gd name="connsiteX5" fmla="*/ 1620804 w 9149314"/>
              <a:gd name="connsiteY5" fmla="*/ 1661268 h 5360098"/>
              <a:gd name="connsiteX6" fmla="*/ 1620982 w 9149314"/>
              <a:gd name="connsiteY6" fmla="*/ 1423796 h 5360098"/>
              <a:gd name="connsiteX7" fmla="*/ 746907 w 9149314"/>
              <a:gd name="connsiteY7" fmla="*/ 919203 h 5360098"/>
              <a:gd name="connsiteX8" fmla="*/ 441764 w 9149314"/>
              <a:gd name="connsiteY8" fmla="*/ 1093792 h 5360098"/>
              <a:gd name="connsiteX9" fmla="*/ 0 w 9149314"/>
              <a:gd name="connsiteY9" fmla="*/ 735895 h 5360098"/>
              <a:gd name="connsiteX10" fmla="*/ 3905700 w 9149314"/>
              <a:gd name="connsiteY10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1620804 w 9149522"/>
              <a:gd name="connsiteY5" fmla="*/ 1661268 h 5360098"/>
              <a:gd name="connsiteX6" fmla="*/ 1620982 w 9149522"/>
              <a:gd name="connsiteY6" fmla="*/ 1423796 h 5360098"/>
              <a:gd name="connsiteX7" fmla="*/ 746907 w 9149522"/>
              <a:gd name="connsiteY7" fmla="*/ 919203 h 5360098"/>
              <a:gd name="connsiteX8" fmla="*/ 441764 w 9149522"/>
              <a:gd name="connsiteY8" fmla="*/ 1093792 h 5360098"/>
              <a:gd name="connsiteX9" fmla="*/ 0 w 9149522"/>
              <a:gd name="connsiteY9" fmla="*/ 735895 h 5360098"/>
              <a:gd name="connsiteX10" fmla="*/ 3905700 w 9149522"/>
              <a:gd name="connsiteY10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1620804 w 9149522"/>
              <a:gd name="connsiteY5" fmla="*/ 1661268 h 5360098"/>
              <a:gd name="connsiteX6" fmla="*/ 1620982 w 9149522"/>
              <a:gd name="connsiteY6" fmla="*/ 1423796 h 5360098"/>
              <a:gd name="connsiteX7" fmla="*/ 746907 w 9149522"/>
              <a:gd name="connsiteY7" fmla="*/ 919203 h 5360098"/>
              <a:gd name="connsiteX8" fmla="*/ 441764 w 9149522"/>
              <a:gd name="connsiteY8" fmla="*/ 1093792 h 5360098"/>
              <a:gd name="connsiteX9" fmla="*/ 0 w 9149522"/>
              <a:gd name="connsiteY9" fmla="*/ 735895 h 5360098"/>
              <a:gd name="connsiteX10" fmla="*/ 3905700 w 9149522"/>
              <a:gd name="connsiteY10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1620804 w 9149522"/>
              <a:gd name="connsiteY5" fmla="*/ 1661268 h 5360098"/>
              <a:gd name="connsiteX6" fmla="*/ 1620982 w 9149522"/>
              <a:gd name="connsiteY6" fmla="*/ 1423796 h 5360098"/>
              <a:gd name="connsiteX7" fmla="*/ 441764 w 9149522"/>
              <a:gd name="connsiteY7" fmla="*/ 1093792 h 5360098"/>
              <a:gd name="connsiteX8" fmla="*/ 0 w 9149522"/>
              <a:gd name="connsiteY8" fmla="*/ 735895 h 5360098"/>
              <a:gd name="connsiteX9" fmla="*/ 3905700 w 9149522"/>
              <a:gd name="connsiteY9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1620804 w 9149522"/>
              <a:gd name="connsiteY5" fmla="*/ 1661268 h 5360098"/>
              <a:gd name="connsiteX6" fmla="*/ 441764 w 9149522"/>
              <a:gd name="connsiteY6" fmla="*/ 1093792 h 5360098"/>
              <a:gd name="connsiteX7" fmla="*/ 0 w 9149522"/>
              <a:gd name="connsiteY7" fmla="*/ 735895 h 5360098"/>
              <a:gd name="connsiteX8" fmla="*/ 3905700 w 9149522"/>
              <a:gd name="connsiteY8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441764 w 9149522"/>
              <a:gd name="connsiteY5" fmla="*/ 1093792 h 5360098"/>
              <a:gd name="connsiteX6" fmla="*/ 0 w 9149522"/>
              <a:gd name="connsiteY6" fmla="*/ 735895 h 5360098"/>
              <a:gd name="connsiteX7" fmla="*/ 3905700 w 9149522"/>
              <a:gd name="connsiteY7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0 w 9149522"/>
              <a:gd name="connsiteY5" fmla="*/ 735895 h 5360098"/>
              <a:gd name="connsiteX6" fmla="*/ 3905700 w 9149522"/>
              <a:gd name="connsiteY6" fmla="*/ 0 h 5360098"/>
              <a:gd name="connsiteX0" fmla="*/ 3905700 w 9149522"/>
              <a:gd name="connsiteY0" fmla="*/ 0 h 6851541"/>
              <a:gd name="connsiteX1" fmla="*/ 9147081 w 9149522"/>
              <a:gd name="connsiteY1" fmla="*/ 14315 h 6851541"/>
              <a:gd name="connsiteX2" fmla="*/ 9148986 w 9149522"/>
              <a:gd name="connsiteY2" fmla="*/ 4581621 h 6851541"/>
              <a:gd name="connsiteX3" fmla="*/ 7817291 w 9149522"/>
              <a:gd name="connsiteY3" fmla="*/ 5360098 h 6851541"/>
              <a:gd name="connsiteX4" fmla="*/ 13098 w 9149522"/>
              <a:gd name="connsiteY4" fmla="*/ 6851541 h 6851541"/>
              <a:gd name="connsiteX5" fmla="*/ 0 w 9149522"/>
              <a:gd name="connsiteY5" fmla="*/ 735895 h 6851541"/>
              <a:gd name="connsiteX6" fmla="*/ 3905700 w 9149522"/>
              <a:gd name="connsiteY6" fmla="*/ 0 h 6851541"/>
              <a:gd name="connsiteX0" fmla="*/ 3905700 w 9149522"/>
              <a:gd name="connsiteY0" fmla="*/ 0 h 6851541"/>
              <a:gd name="connsiteX1" fmla="*/ 9147081 w 9149522"/>
              <a:gd name="connsiteY1" fmla="*/ 14315 h 6851541"/>
              <a:gd name="connsiteX2" fmla="*/ 9148986 w 9149522"/>
              <a:gd name="connsiteY2" fmla="*/ 4581621 h 6851541"/>
              <a:gd name="connsiteX3" fmla="*/ 13098 w 9149522"/>
              <a:gd name="connsiteY3" fmla="*/ 6851541 h 6851541"/>
              <a:gd name="connsiteX4" fmla="*/ 0 w 9149522"/>
              <a:gd name="connsiteY4" fmla="*/ 735895 h 6851541"/>
              <a:gd name="connsiteX5" fmla="*/ 3905700 w 9149522"/>
              <a:gd name="connsiteY5" fmla="*/ 0 h 6851541"/>
              <a:gd name="connsiteX0" fmla="*/ 3905700 w 9147203"/>
              <a:gd name="connsiteY0" fmla="*/ 0 h 6851541"/>
              <a:gd name="connsiteX1" fmla="*/ 9147081 w 9147203"/>
              <a:gd name="connsiteY1" fmla="*/ 14315 h 6851541"/>
              <a:gd name="connsiteX2" fmla="*/ 9141515 w 9147203"/>
              <a:gd name="connsiteY2" fmla="*/ 5089016 h 6851541"/>
              <a:gd name="connsiteX3" fmla="*/ 13098 w 9147203"/>
              <a:gd name="connsiteY3" fmla="*/ 6851541 h 6851541"/>
              <a:gd name="connsiteX4" fmla="*/ 0 w 9147203"/>
              <a:gd name="connsiteY4" fmla="*/ 735895 h 6851541"/>
              <a:gd name="connsiteX5" fmla="*/ 3905700 w 9147203"/>
              <a:gd name="connsiteY5" fmla="*/ 0 h 6851541"/>
              <a:gd name="connsiteX0" fmla="*/ 3905700 w 9141535"/>
              <a:gd name="connsiteY0" fmla="*/ 0 h 6851541"/>
              <a:gd name="connsiteX1" fmla="*/ 9044108 w 9141535"/>
              <a:gd name="connsiteY1" fmla="*/ 254300 h 6851541"/>
              <a:gd name="connsiteX2" fmla="*/ 9141515 w 9141535"/>
              <a:gd name="connsiteY2" fmla="*/ 5089016 h 6851541"/>
              <a:gd name="connsiteX3" fmla="*/ 13098 w 9141535"/>
              <a:gd name="connsiteY3" fmla="*/ 6851541 h 6851541"/>
              <a:gd name="connsiteX4" fmla="*/ 0 w 9141535"/>
              <a:gd name="connsiteY4" fmla="*/ 735895 h 6851541"/>
              <a:gd name="connsiteX5" fmla="*/ 3905700 w 9141535"/>
              <a:gd name="connsiteY5" fmla="*/ 0 h 6851541"/>
              <a:gd name="connsiteX0" fmla="*/ 3905700 w 9154000"/>
              <a:gd name="connsiteY0" fmla="*/ 6254 h 6857795"/>
              <a:gd name="connsiteX1" fmla="*/ 9153946 w 9154000"/>
              <a:gd name="connsiteY1" fmla="*/ 0 h 6857795"/>
              <a:gd name="connsiteX2" fmla="*/ 9141515 w 9154000"/>
              <a:gd name="connsiteY2" fmla="*/ 5095270 h 6857795"/>
              <a:gd name="connsiteX3" fmla="*/ 13098 w 9154000"/>
              <a:gd name="connsiteY3" fmla="*/ 6857795 h 6857795"/>
              <a:gd name="connsiteX4" fmla="*/ 0 w 9154000"/>
              <a:gd name="connsiteY4" fmla="*/ 742149 h 6857795"/>
              <a:gd name="connsiteX5" fmla="*/ 3905700 w 9154000"/>
              <a:gd name="connsiteY5" fmla="*/ 6254 h 6857795"/>
              <a:gd name="connsiteX0" fmla="*/ 3905700 w 9153947"/>
              <a:gd name="connsiteY0" fmla="*/ 6254 h 6857795"/>
              <a:gd name="connsiteX1" fmla="*/ 9153946 w 9153947"/>
              <a:gd name="connsiteY1" fmla="*/ 0 h 6857795"/>
              <a:gd name="connsiteX2" fmla="*/ 8660974 w 9153947"/>
              <a:gd name="connsiteY2" fmla="*/ 4745579 h 6857795"/>
              <a:gd name="connsiteX3" fmla="*/ 13098 w 9153947"/>
              <a:gd name="connsiteY3" fmla="*/ 6857795 h 6857795"/>
              <a:gd name="connsiteX4" fmla="*/ 0 w 9153947"/>
              <a:gd name="connsiteY4" fmla="*/ 742149 h 6857795"/>
              <a:gd name="connsiteX5" fmla="*/ 3905700 w 9153947"/>
              <a:gd name="connsiteY5" fmla="*/ 6254 h 6857795"/>
              <a:gd name="connsiteX0" fmla="*/ 3905700 w 9155877"/>
              <a:gd name="connsiteY0" fmla="*/ 6254 h 6857795"/>
              <a:gd name="connsiteX1" fmla="*/ 9153946 w 9155877"/>
              <a:gd name="connsiteY1" fmla="*/ 0 h 6857795"/>
              <a:gd name="connsiteX2" fmla="*/ 9155245 w 9155877"/>
              <a:gd name="connsiteY2" fmla="*/ 5095270 h 6857795"/>
              <a:gd name="connsiteX3" fmla="*/ 13098 w 9155877"/>
              <a:gd name="connsiteY3" fmla="*/ 6857795 h 6857795"/>
              <a:gd name="connsiteX4" fmla="*/ 0 w 9155877"/>
              <a:gd name="connsiteY4" fmla="*/ 742149 h 6857795"/>
              <a:gd name="connsiteX5" fmla="*/ 3905700 w 9155877"/>
              <a:gd name="connsiteY5" fmla="*/ 6254 h 6857795"/>
              <a:gd name="connsiteX0" fmla="*/ 3905700 w 9155245"/>
              <a:gd name="connsiteY0" fmla="*/ 6254 h 6857795"/>
              <a:gd name="connsiteX1" fmla="*/ 9153946 w 9155245"/>
              <a:gd name="connsiteY1" fmla="*/ 0 h 6857795"/>
              <a:gd name="connsiteX2" fmla="*/ 9155245 w 9155245"/>
              <a:gd name="connsiteY2" fmla="*/ 5095270 h 6857795"/>
              <a:gd name="connsiteX3" fmla="*/ 13098 w 9155245"/>
              <a:gd name="connsiteY3" fmla="*/ 6857795 h 6857795"/>
              <a:gd name="connsiteX4" fmla="*/ 0 w 9155245"/>
              <a:gd name="connsiteY4" fmla="*/ 742149 h 6857795"/>
              <a:gd name="connsiteX5" fmla="*/ 3905700 w 9155245"/>
              <a:gd name="connsiteY5" fmla="*/ 6254 h 6857795"/>
              <a:gd name="connsiteX0" fmla="*/ 3905700 w 9155245"/>
              <a:gd name="connsiteY0" fmla="*/ 6254 h 6857795"/>
              <a:gd name="connsiteX1" fmla="*/ 9153946 w 9155245"/>
              <a:gd name="connsiteY1" fmla="*/ 0 h 6857795"/>
              <a:gd name="connsiteX2" fmla="*/ 9155245 w 9155245"/>
              <a:gd name="connsiteY2" fmla="*/ 5095270 h 6857795"/>
              <a:gd name="connsiteX3" fmla="*/ 13098 w 9155245"/>
              <a:gd name="connsiteY3" fmla="*/ 6857795 h 6857795"/>
              <a:gd name="connsiteX4" fmla="*/ 0 w 9155245"/>
              <a:gd name="connsiteY4" fmla="*/ 742149 h 6857795"/>
              <a:gd name="connsiteX5" fmla="*/ 3905700 w 9155245"/>
              <a:gd name="connsiteY5" fmla="*/ 6254 h 6857795"/>
              <a:gd name="connsiteX0" fmla="*/ 3905700 w 9155245"/>
              <a:gd name="connsiteY0" fmla="*/ 6254 h 6857795"/>
              <a:gd name="connsiteX1" fmla="*/ 9153946 w 9155245"/>
              <a:gd name="connsiteY1" fmla="*/ 0 h 6857795"/>
              <a:gd name="connsiteX2" fmla="*/ 9155245 w 9155245"/>
              <a:gd name="connsiteY2" fmla="*/ 5095270 h 6857795"/>
              <a:gd name="connsiteX3" fmla="*/ 13098 w 9155245"/>
              <a:gd name="connsiteY3" fmla="*/ 6857795 h 6857795"/>
              <a:gd name="connsiteX4" fmla="*/ 0 w 9155245"/>
              <a:gd name="connsiteY4" fmla="*/ 742149 h 6857795"/>
              <a:gd name="connsiteX5" fmla="*/ 3905700 w 9155245"/>
              <a:gd name="connsiteY5" fmla="*/ 6254 h 6857795"/>
              <a:gd name="connsiteX0" fmla="*/ 3905700 w 9155245"/>
              <a:gd name="connsiteY0" fmla="*/ 6254 h 6857795"/>
              <a:gd name="connsiteX1" fmla="*/ 9153946 w 9155245"/>
              <a:gd name="connsiteY1" fmla="*/ 0 h 6857795"/>
              <a:gd name="connsiteX2" fmla="*/ 9155245 w 9155245"/>
              <a:gd name="connsiteY2" fmla="*/ 5095270 h 6857795"/>
              <a:gd name="connsiteX3" fmla="*/ 13098 w 9155245"/>
              <a:gd name="connsiteY3" fmla="*/ 6857795 h 6857795"/>
              <a:gd name="connsiteX4" fmla="*/ 0 w 9155245"/>
              <a:gd name="connsiteY4" fmla="*/ 742149 h 6857795"/>
              <a:gd name="connsiteX5" fmla="*/ 3905700 w 9155245"/>
              <a:gd name="connsiteY5" fmla="*/ 6254 h 6857795"/>
              <a:gd name="connsiteX0" fmla="*/ 3905700 w 9155245"/>
              <a:gd name="connsiteY0" fmla="*/ 6254 h 6857795"/>
              <a:gd name="connsiteX1" fmla="*/ 9153946 w 9155245"/>
              <a:gd name="connsiteY1" fmla="*/ 0 h 6857795"/>
              <a:gd name="connsiteX2" fmla="*/ 9155245 w 9155245"/>
              <a:gd name="connsiteY2" fmla="*/ 5095270 h 6857795"/>
              <a:gd name="connsiteX3" fmla="*/ 13098 w 9155245"/>
              <a:gd name="connsiteY3" fmla="*/ 6857795 h 6857795"/>
              <a:gd name="connsiteX4" fmla="*/ 0 w 9155245"/>
              <a:gd name="connsiteY4" fmla="*/ 961563 h 6857795"/>
              <a:gd name="connsiteX5" fmla="*/ 3905700 w 9155245"/>
              <a:gd name="connsiteY5" fmla="*/ 6254 h 6857795"/>
              <a:gd name="connsiteX0" fmla="*/ 3912565 w 9162110"/>
              <a:gd name="connsiteY0" fmla="*/ 6254 h 6857795"/>
              <a:gd name="connsiteX1" fmla="*/ 9160811 w 9162110"/>
              <a:gd name="connsiteY1" fmla="*/ 0 h 6857795"/>
              <a:gd name="connsiteX2" fmla="*/ 9162110 w 9162110"/>
              <a:gd name="connsiteY2" fmla="*/ 5095270 h 6857795"/>
              <a:gd name="connsiteX3" fmla="*/ 19963 w 9162110"/>
              <a:gd name="connsiteY3" fmla="*/ 6857795 h 6857795"/>
              <a:gd name="connsiteX4" fmla="*/ 0 w 9162110"/>
              <a:gd name="connsiteY4" fmla="*/ 742149 h 6857795"/>
              <a:gd name="connsiteX5" fmla="*/ 3912565 w 9162110"/>
              <a:gd name="connsiteY5" fmla="*/ 6254 h 6857795"/>
              <a:gd name="connsiteX0" fmla="*/ 3933160 w 9162110"/>
              <a:gd name="connsiteY0" fmla="*/ 88534 h 6857795"/>
              <a:gd name="connsiteX1" fmla="*/ 9160811 w 9162110"/>
              <a:gd name="connsiteY1" fmla="*/ 0 h 6857795"/>
              <a:gd name="connsiteX2" fmla="*/ 9162110 w 9162110"/>
              <a:gd name="connsiteY2" fmla="*/ 5095270 h 6857795"/>
              <a:gd name="connsiteX3" fmla="*/ 19963 w 9162110"/>
              <a:gd name="connsiteY3" fmla="*/ 6857795 h 6857795"/>
              <a:gd name="connsiteX4" fmla="*/ 0 w 9162110"/>
              <a:gd name="connsiteY4" fmla="*/ 742149 h 6857795"/>
              <a:gd name="connsiteX5" fmla="*/ 3933160 w 9162110"/>
              <a:gd name="connsiteY5" fmla="*/ 88534 h 6857795"/>
              <a:gd name="connsiteX0" fmla="*/ 4379376 w 9162110"/>
              <a:gd name="connsiteY0" fmla="*/ 6254 h 6857795"/>
              <a:gd name="connsiteX1" fmla="*/ 9160811 w 9162110"/>
              <a:gd name="connsiteY1" fmla="*/ 0 h 6857795"/>
              <a:gd name="connsiteX2" fmla="*/ 9162110 w 9162110"/>
              <a:gd name="connsiteY2" fmla="*/ 5095270 h 6857795"/>
              <a:gd name="connsiteX3" fmla="*/ 19963 w 9162110"/>
              <a:gd name="connsiteY3" fmla="*/ 6857795 h 6857795"/>
              <a:gd name="connsiteX4" fmla="*/ 0 w 9162110"/>
              <a:gd name="connsiteY4" fmla="*/ 742149 h 6857795"/>
              <a:gd name="connsiteX5" fmla="*/ 4379376 w 9162110"/>
              <a:gd name="connsiteY5" fmla="*/ 6254 h 6857795"/>
              <a:gd name="connsiteX0" fmla="*/ 4392738 w 9175472"/>
              <a:gd name="connsiteY0" fmla="*/ 6254 h 5095270"/>
              <a:gd name="connsiteX1" fmla="*/ 9174173 w 9175472"/>
              <a:gd name="connsiteY1" fmla="*/ 0 h 5095270"/>
              <a:gd name="connsiteX2" fmla="*/ 9175472 w 9175472"/>
              <a:gd name="connsiteY2" fmla="*/ 5095270 h 5095270"/>
              <a:gd name="connsiteX3" fmla="*/ 5865 w 9175472"/>
              <a:gd name="connsiteY3" fmla="*/ 3957413 h 5095270"/>
              <a:gd name="connsiteX4" fmla="*/ 13362 w 9175472"/>
              <a:gd name="connsiteY4" fmla="*/ 742149 h 5095270"/>
              <a:gd name="connsiteX5" fmla="*/ 4392738 w 9175472"/>
              <a:gd name="connsiteY5" fmla="*/ 6254 h 5095270"/>
              <a:gd name="connsiteX0" fmla="*/ 4386873 w 9169607"/>
              <a:gd name="connsiteY0" fmla="*/ 6254 h 5095270"/>
              <a:gd name="connsiteX1" fmla="*/ 9168308 w 9169607"/>
              <a:gd name="connsiteY1" fmla="*/ 0 h 5095270"/>
              <a:gd name="connsiteX2" fmla="*/ 9169607 w 9169607"/>
              <a:gd name="connsiteY2" fmla="*/ 5095270 h 5095270"/>
              <a:gd name="connsiteX3" fmla="*/ 0 w 9169607"/>
              <a:gd name="connsiteY3" fmla="*/ 3957413 h 5095270"/>
              <a:gd name="connsiteX4" fmla="*/ 7497 w 9169607"/>
              <a:gd name="connsiteY4" fmla="*/ 742149 h 5095270"/>
              <a:gd name="connsiteX5" fmla="*/ 4386873 w 9169607"/>
              <a:gd name="connsiteY5" fmla="*/ 6254 h 5095270"/>
              <a:gd name="connsiteX0" fmla="*/ 4386873 w 9176472"/>
              <a:gd name="connsiteY0" fmla="*/ 6254 h 5678088"/>
              <a:gd name="connsiteX1" fmla="*/ 9168308 w 9176472"/>
              <a:gd name="connsiteY1" fmla="*/ 0 h 5678088"/>
              <a:gd name="connsiteX2" fmla="*/ 9176472 w 9176472"/>
              <a:gd name="connsiteY2" fmla="*/ 5678088 h 5678088"/>
              <a:gd name="connsiteX3" fmla="*/ 0 w 9176472"/>
              <a:gd name="connsiteY3" fmla="*/ 3957413 h 5678088"/>
              <a:gd name="connsiteX4" fmla="*/ 7497 w 9176472"/>
              <a:gd name="connsiteY4" fmla="*/ 742149 h 5678088"/>
              <a:gd name="connsiteX5" fmla="*/ 4386873 w 9176472"/>
              <a:gd name="connsiteY5" fmla="*/ 6254 h 5678088"/>
              <a:gd name="connsiteX0" fmla="*/ 4407468 w 9176472"/>
              <a:gd name="connsiteY0" fmla="*/ 698780 h 5678088"/>
              <a:gd name="connsiteX1" fmla="*/ 9168308 w 9176472"/>
              <a:gd name="connsiteY1" fmla="*/ 0 h 5678088"/>
              <a:gd name="connsiteX2" fmla="*/ 9176472 w 9176472"/>
              <a:gd name="connsiteY2" fmla="*/ 5678088 h 5678088"/>
              <a:gd name="connsiteX3" fmla="*/ 0 w 9176472"/>
              <a:gd name="connsiteY3" fmla="*/ 3957413 h 5678088"/>
              <a:gd name="connsiteX4" fmla="*/ 7497 w 9176472"/>
              <a:gd name="connsiteY4" fmla="*/ 742149 h 5678088"/>
              <a:gd name="connsiteX5" fmla="*/ 4407468 w 9176472"/>
              <a:gd name="connsiteY5" fmla="*/ 698780 h 5678088"/>
              <a:gd name="connsiteX0" fmla="*/ 7497 w 9176472"/>
              <a:gd name="connsiteY0" fmla="*/ 742149 h 5678088"/>
              <a:gd name="connsiteX1" fmla="*/ 9168308 w 9176472"/>
              <a:gd name="connsiteY1" fmla="*/ 0 h 5678088"/>
              <a:gd name="connsiteX2" fmla="*/ 9176472 w 9176472"/>
              <a:gd name="connsiteY2" fmla="*/ 5678088 h 5678088"/>
              <a:gd name="connsiteX3" fmla="*/ 0 w 9176472"/>
              <a:gd name="connsiteY3" fmla="*/ 3957413 h 5678088"/>
              <a:gd name="connsiteX4" fmla="*/ 7497 w 9176472"/>
              <a:gd name="connsiteY4" fmla="*/ 742149 h 5678088"/>
              <a:gd name="connsiteX0" fmla="*/ 7497 w 9176472"/>
              <a:gd name="connsiteY0" fmla="*/ 22196 h 4958135"/>
              <a:gd name="connsiteX1" fmla="*/ 9161443 w 9176472"/>
              <a:gd name="connsiteY1" fmla="*/ 0 h 4958135"/>
              <a:gd name="connsiteX2" fmla="*/ 9176472 w 9176472"/>
              <a:gd name="connsiteY2" fmla="*/ 4958135 h 4958135"/>
              <a:gd name="connsiteX3" fmla="*/ 0 w 9176472"/>
              <a:gd name="connsiteY3" fmla="*/ 3237460 h 4958135"/>
              <a:gd name="connsiteX4" fmla="*/ 7497 w 9176472"/>
              <a:gd name="connsiteY4" fmla="*/ 22196 h 4958135"/>
              <a:gd name="connsiteX0" fmla="*/ 7497 w 9176472"/>
              <a:gd name="connsiteY0" fmla="*/ 447311 h 5383250"/>
              <a:gd name="connsiteX1" fmla="*/ 9133983 w 9176472"/>
              <a:gd name="connsiteY1" fmla="*/ 0 h 5383250"/>
              <a:gd name="connsiteX2" fmla="*/ 9176472 w 9176472"/>
              <a:gd name="connsiteY2" fmla="*/ 5383250 h 5383250"/>
              <a:gd name="connsiteX3" fmla="*/ 0 w 9176472"/>
              <a:gd name="connsiteY3" fmla="*/ 3662575 h 5383250"/>
              <a:gd name="connsiteX4" fmla="*/ 7497 w 9176472"/>
              <a:gd name="connsiteY4" fmla="*/ 447311 h 5383250"/>
              <a:gd name="connsiteX0" fmla="*/ 0 w 9182705"/>
              <a:gd name="connsiteY0" fmla="*/ 8483 h 5383250"/>
              <a:gd name="connsiteX1" fmla="*/ 9140216 w 9182705"/>
              <a:gd name="connsiteY1" fmla="*/ 0 h 5383250"/>
              <a:gd name="connsiteX2" fmla="*/ 9182705 w 9182705"/>
              <a:gd name="connsiteY2" fmla="*/ 5383250 h 5383250"/>
              <a:gd name="connsiteX3" fmla="*/ 6233 w 9182705"/>
              <a:gd name="connsiteY3" fmla="*/ 3662575 h 5383250"/>
              <a:gd name="connsiteX4" fmla="*/ 0 w 9182705"/>
              <a:gd name="connsiteY4" fmla="*/ 8483 h 5383250"/>
              <a:gd name="connsiteX0" fmla="*/ 0 w 9182705"/>
              <a:gd name="connsiteY0" fmla="*/ 0 h 5374767"/>
              <a:gd name="connsiteX1" fmla="*/ 9153131 w 9182705"/>
              <a:gd name="connsiteY1" fmla="*/ 21616 h 5374767"/>
              <a:gd name="connsiteX2" fmla="*/ 9182705 w 9182705"/>
              <a:gd name="connsiteY2" fmla="*/ 5374767 h 5374767"/>
              <a:gd name="connsiteX3" fmla="*/ 6233 w 9182705"/>
              <a:gd name="connsiteY3" fmla="*/ 3654092 h 5374767"/>
              <a:gd name="connsiteX4" fmla="*/ 0 w 9182705"/>
              <a:gd name="connsiteY4" fmla="*/ 0 h 5374767"/>
              <a:gd name="connsiteX0" fmla="*/ 0 w 9182705"/>
              <a:gd name="connsiteY0" fmla="*/ 0 h 5374767"/>
              <a:gd name="connsiteX1" fmla="*/ 9153131 w 9182705"/>
              <a:gd name="connsiteY1" fmla="*/ 117 h 5374767"/>
              <a:gd name="connsiteX2" fmla="*/ 9182705 w 9182705"/>
              <a:gd name="connsiteY2" fmla="*/ 5374767 h 5374767"/>
              <a:gd name="connsiteX3" fmla="*/ 6233 w 9182705"/>
              <a:gd name="connsiteY3" fmla="*/ 3654092 h 5374767"/>
              <a:gd name="connsiteX4" fmla="*/ 0 w 9182705"/>
              <a:gd name="connsiteY4" fmla="*/ 0 h 5374767"/>
              <a:gd name="connsiteX0" fmla="*/ 0 w 9182705"/>
              <a:gd name="connsiteY0" fmla="*/ 21384 h 5396151"/>
              <a:gd name="connsiteX1" fmla="*/ 9166046 w 9182705"/>
              <a:gd name="connsiteY1" fmla="*/ 0 h 5396151"/>
              <a:gd name="connsiteX2" fmla="*/ 9182705 w 9182705"/>
              <a:gd name="connsiteY2" fmla="*/ 5396151 h 5396151"/>
              <a:gd name="connsiteX3" fmla="*/ 6233 w 9182705"/>
              <a:gd name="connsiteY3" fmla="*/ 3675476 h 5396151"/>
              <a:gd name="connsiteX4" fmla="*/ 0 w 9182705"/>
              <a:gd name="connsiteY4" fmla="*/ 21384 h 5396151"/>
              <a:gd name="connsiteX0" fmla="*/ 0 w 9182705"/>
              <a:gd name="connsiteY0" fmla="*/ 21384 h 5396151"/>
              <a:gd name="connsiteX1" fmla="*/ 9166046 w 9182705"/>
              <a:gd name="connsiteY1" fmla="*/ 0 h 5396151"/>
              <a:gd name="connsiteX2" fmla="*/ 9182705 w 9182705"/>
              <a:gd name="connsiteY2" fmla="*/ 5396151 h 5396151"/>
              <a:gd name="connsiteX3" fmla="*/ 6233 w 9182705"/>
              <a:gd name="connsiteY3" fmla="*/ 3675476 h 5396151"/>
              <a:gd name="connsiteX4" fmla="*/ 0 w 9182705"/>
              <a:gd name="connsiteY4" fmla="*/ 21384 h 5396151"/>
              <a:gd name="connsiteX0" fmla="*/ 0 w 9167878"/>
              <a:gd name="connsiteY0" fmla="*/ 21384 h 5396151"/>
              <a:gd name="connsiteX1" fmla="*/ 9166046 w 9167878"/>
              <a:gd name="connsiteY1" fmla="*/ 0 h 5396151"/>
              <a:gd name="connsiteX2" fmla="*/ 9152225 w 9167878"/>
              <a:gd name="connsiteY2" fmla="*/ 5396151 h 5396151"/>
              <a:gd name="connsiteX3" fmla="*/ 6233 w 9167878"/>
              <a:gd name="connsiteY3" fmla="*/ 3675476 h 5396151"/>
              <a:gd name="connsiteX4" fmla="*/ 0 w 916787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6233 w 9168758"/>
              <a:gd name="connsiteY3" fmla="*/ 3675476 h 5396151"/>
              <a:gd name="connsiteX4" fmla="*/ 0 w 916875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1153 w 9168758"/>
              <a:gd name="connsiteY3" fmla="*/ 3431926 h 5396151"/>
              <a:gd name="connsiteX4" fmla="*/ 0 w 916875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16393 w 9168758"/>
              <a:gd name="connsiteY3" fmla="*/ 3599366 h 5396151"/>
              <a:gd name="connsiteX4" fmla="*/ 0 w 916875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16393 w 9168758"/>
              <a:gd name="connsiteY3" fmla="*/ 3599366 h 5396151"/>
              <a:gd name="connsiteX4" fmla="*/ 0 w 916875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16393 w 9168758"/>
              <a:gd name="connsiteY3" fmla="*/ 3599366 h 5396151"/>
              <a:gd name="connsiteX4" fmla="*/ 0 w 916875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22618 w 9168758"/>
              <a:gd name="connsiteY3" fmla="*/ 3618020 h 5396151"/>
              <a:gd name="connsiteX4" fmla="*/ 0 w 9168758"/>
              <a:gd name="connsiteY4" fmla="*/ 21384 h 5396151"/>
              <a:gd name="connsiteX0" fmla="*/ 0 w 9180582"/>
              <a:gd name="connsiteY0" fmla="*/ 21384 h 5396151"/>
              <a:gd name="connsiteX1" fmla="*/ 9166046 w 9180582"/>
              <a:gd name="connsiteY1" fmla="*/ 0 h 5396151"/>
              <a:gd name="connsiteX2" fmla="*/ 9177128 w 9180582"/>
              <a:gd name="connsiteY2" fmla="*/ 5396151 h 5396151"/>
              <a:gd name="connsiteX3" fmla="*/ 22618 w 9180582"/>
              <a:gd name="connsiteY3" fmla="*/ 3618020 h 5396151"/>
              <a:gd name="connsiteX4" fmla="*/ 0 w 9180582"/>
              <a:gd name="connsiteY4" fmla="*/ 21384 h 5396151"/>
              <a:gd name="connsiteX0" fmla="*/ 4798 w 9185380"/>
              <a:gd name="connsiteY0" fmla="*/ 21384 h 5396151"/>
              <a:gd name="connsiteX1" fmla="*/ 9170844 w 9185380"/>
              <a:gd name="connsiteY1" fmla="*/ 0 h 5396151"/>
              <a:gd name="connsiteX2" fmla="*/ 9181926 w 9185380"/>
              <a:gd name="connsiteY2" fmla="*/ 5396151 h 5396151"/>
              <a:gd name="connsiteX3" fmla="*/ 2514 w 9185380"/>
              <a:gd name="connsiteY3" fmla="*/ 3611802 h 5396151"/>
              <a:gd name="connsiteX4" fmla="*/ 4798 w 9185380"/>
              <a:gd name="connsiteY4" fmla="*/ 21384 h 5396151"/>
              <a:gd name="connsiteX0" fmla="*/ 4231052 w 9182878"/>
              <a:gd name="connsiteY0" fmla="*/ 814 h 5396151"/>
              <a:gd name="connsiteX1" fmla="*/ 9168342 w 9182878"/>
              <a:gd name="connsiteY1" fmla="*/ 0 h 5396151"/>
              <a:gd name="connsiteX2" fmla="*/ 9179424 w 9182878"/>
              <a:gd name="connsiteY2" fmla="*/ 5396151 h 5396151"/>
              <a:gd name="connsiteX3" fmla="*/ 12 w 9182878"/>
              <a:gd name="connsiteY3" fmla="*/ 3611802 h 5396151"/>
              <a:gd name="connsiteX4" fmla="*/ 4231052 w 9182878"/>
              <a:gd name="connsiteY4" fmla="*/ 814 h 5396151"/>
              <a:gd name="connsiteX0" fmla="*/ 3448459 w 9182880"/>
              <a:gd name="connsiteY0" fmla="*/ 0 h 5402194"/>
              <a:gd name="connsiteX1" fmla="*/ 9168344 w 9182880"/>
              <a:gd name="connsiteY1" fmla="*/ 6043 h 5402194"/>
              <a:gd name="connsiteX2" fmla="*/ 9179426 w 9182880"/>
              <a:gd name="connsiteY2" fmla="*/ 5402194 h 5402194"/>
              <a:gd name="connsiteX3" fmla="*/ 14 w 9182880"/>
              <a:gd name="connsiteY3" fmla="*/ 3617845 h 5402194"/>
              <a:gd name="connsiteX4" fmla="*/ 3448459 w 9182880"/>
              <a:gd name="connsiteY4" fmla="*/ 0 h 5402194"/>
              <a:gd name="connsiteX0" fmla="*/ 3448473 w 9182894"/>
              <a:gd name="connsiteY0" fmla="*/ 0 h 5402194"/>
              <a:gd name="connsiteX1" fmla="*/ 9168358 w 9182894"/>
              <a:gd name="connsiteY1" fmla="*/ 6043 h 5402194"/>
              <a:gd name="connsiteX2" fmla="*/ 9179440 w 9182894"/>
              <a:gd name="connsiteY2" fmla="*/ 5402194 h 5402194"/>
              <a:gd name="connsiteX3" fmla="*/ 28 w 9182894"/>
              <a:gd name="connsiteY3" fmla="*/ 3617845 h 5402194"/>
              <a:gd name="connsiteX4" fmla="*/ 3448473 w 9182894"/>
              <a:gd name="connsiteY4" fmla="*/ 0 h 5402194"/>
              <a:gd name="connsiteX0" fmla="*/ 3448445 w 9182866"/>
              <a:gd name="connsiteY0" fmla="*/ 0 h 5402194"/>
              <a:gd name="connsiteX1" fmla="*/ 9168330 w 9182866"/>
              <a:gd name="connsiteY1" fmla="*/ 6043 h 5402194"/>
              <a:gd name="connsiteX2" fmla="*/ 9179412 w 9182866"/>
              <a:gd name="connsiteY2" fmla="*/ 5402194 h 5402194"/>
              <a:gd name="connsiteX3" fmla="*/ 0 w 9182866"/>
              <a:gd name="connsiteY3" fmla="*/ 3617845 h 5402194"/>
              <a:gd name="connsiteX4" fmla="*/ 3448445 w 9182866"/>
              <a:gd name="connsiteY4" fmla="*/ 0 h 5402194"/>
              <a:gd name="connsiteX0" fmla="*/ 43472 w 5777893"/>
              <a:gd name="connsiteY0" fmla="*/ 0 h 5402194"/>
              <a:gd name="connsiteX1" fmla="*/ 5763357 w 5777893"/>
              <a:gd name="connsiteY1" fmla="*/ 6043 h 5402194"/>
              <a:gd name="connsiteX2" fmla="*/ 5774439 w 5777893"/>
              <a:gd name="connsiteY2" fmla="*/ 5402194 h 5402194"/>
              <a:gd name="connsiteX3" fmla="*/ 0 w 5777893"/>
              <a:gd name="connsiteY3" fmla="*/ 2733333 h 5402194"/>
              <a:gd name="connsiteX4" fmla="*/ 43472 w 5777893"/>
              <a:gd name="connsiteY4" fmla="*/ 0 h 5402194"/>
              <a:gd name="connsiteX0" fmla="*/ 43472 w 5763412"/>
              <a:gd name="connsiteY0" fmla="*/ 0 h 3640023"/>
              <a:gd name="connsiteX1" fmla="*/ 5763357 w 5763412"/>
              <a:gd name="connsiteY1" fmla="*/ 6043 h 3640023"/>
              <a:gd name="connsiteX2" fmla="*/ 4827088 w 5763412"/>
              <a:gd name="connsiteY2" fmla="*/ 3640023 h 3640023"/>
              <a:gd name="connsiteX3" fmla="*/ 0 w 5763412"/>
              <a:gd name="connsiteY3" fmla="*/ 2733333 h 3640023"/>
              <a:gd name="connsiteX4" fmla="*/ 43472 w 5763412"/>
              <a:gd name="connsiteY4" fmla="*/ 0 h 3640023"/>
              <a:gd name="connsiteX0" fmla="*/ 43472 w 5763464"/>
              <a:gd name="connsiteY0" fmla="*/ 0 h 3640023"/>
              <a:gd name="connsiteX1" fmla="*/ 5763357 w 5763464"/>
              <a:gd name="connsiteY1" fmla="*/ 6043 h 3640023"/>
              <a:gd name="connsiteX2" fmla="*/ 4827088 w 5763464"/>
              <a:gd name="connsiteY2" fmla="*/ 3640023 h 3640023"/>
              <a:gd name="connsiteX3" fmla="*/ 0 w 5763464"/>
              <a:gd name="connsiteY3" fmla="*/ 2733333 h 3640023"/>
              <a:gd name="connsiteX4" fmla="*/ 43472 w 5763464"/>
              <a:gd name="connsiteY4" fmla="*/ 0 h 3640023"/>
              <a:gd name="connsiteX0" fmla="*/ 43472 w 5763357"/>
              <a:gd name="connsiteY0" fmla="*/ 0 h 3640023"/>
              <a:gd name="connsiteX1" fmla="*/ 5763357 w 5763357"/>
              <a:gd name="connsiteY1" fmla="*/ 6043 h 3640023"/>
              <a:gd name="connsiteX2" fmla="*/ 4827088 w 5763357"/>
              <a:gd name="connsiteY2" fmla="*/ 3640023 h 3640023"/>
              <a:gd name="connsiteX3" fmla="*/ 0 w 5763357"/>
              <a:gd name="connsiteY3" fmla="*/ 2733333 h 3640023"/>
              <a:gd name="connsiteX4" fmla="*/ 43472 w 5763357"/>
              <a:gd name="connsiteY4" fmla="*/ 0 h 3640023"/>
              <a:gd name="connsiteX0" fmla="*/ 43472 w 5248492"/>
              <a:gd name="connsiteY0" fmla="*/ 0 h 3640023"/>
              <a:gd name="connsiteX1" fmla="*/ 5248492 w 5248492"/>
              <a:gd name="connsiteY1" fmla="*/ 869986 h 3640023"/>
              <a:gd name="connsiteX2" fmla="*/ 4827088 w 5248492"/>
              <a:gd name="connsiteY2" fmla="*/ 3640023 h 3640023"/>
              <a:gd name="connsiteX3" fmla="*/ 0 w 5248492"/>
              <a:gd name="connsiteY3" fmla="*/ 2733333 h 3640023"/>
              <a:gd name="connsiteX4" fmla="*/ 43472 w 5248492"/>
              <a:gd name="connsiteY4" fmla="*/ 0 h 3640023"/>
              <a:gd name="connsiteX0" fmla="*/ 43472 w 5756492"/>
              <a:gd name="connsiteY0" fmla="*/ 0 h 3640023"/>
              <a:gd name="connsiteX1" fmla="*/ 5756492 w 5756492"/>
              <a:gd name="connsiteY1" fmla="*/ 12900 h 3640023"/>
              <a:gd name="connsiteX2" fmla="*/ 4827088 w 5756492"/>
              <a:gd name="connsiteY2" fmla="*/ 3640023 h 3640023"/>
              <a:gd name="connsiteX3" fmla="*/ 0 w 5756492"/>
              <a:gd name="connsiteY3" fmla="*/ 2733333 h 3640023"/>
              <a:gd name="connsiteX4" fmla="*/ 43472 w 5756492"/>
              <a:gd name="connsiteY4" fmla="*/ 0 h 3640023"/>
              <a:gd name="connsiteX0" fmla="*/ 43472 w 5756492"/>
              <a:gd name="connsiteY0" fmla="*/ 0 h 3708589"/>
              <a:gd name="connsiteX1" fmla="*/ 5756492 w 5756492"/>
              <a:gd name="connsiteY1" fmla="*/ 12900 h 3708589"/>
              <a:gd name="connsiteX2" fmla="*/ 5753844 w 5756492"/>
              <a:gd name="connsiteY2" fmla="*/ 3708589 h 3708589"/>
              <a:gd name="connsiteX3" fmla="*/ 0 w 5756492"/>
              <a:gd name="connsiteY3" fmla="*/ 2733333 h 3708589"/>
              <a:gd name="connsiteX4" fmla="*/ 43472 w 5756492"/>
              <a:gd name="connsiteY4" fmla="*/ 0 h 3708589"/>
              <a:gd name="connsiteX0" fmla="*/ 43472 w 5760798"/>
              <a:gd name="connsiteY0" fmla="*/ 0 h 3516601"/>
              <a:gd name="connsiteX1" fmla="*/ 5756492 w 5760798"/>
              <a:gd name="connsiteY1" fmla="*/ 12900 h 3516601"/>
              <a:gd name="connsiteX2" fmla="*/ 5760709 w 5760798"/>
              <a:gd name="connsiteY2" fmla="*/ 3516601 h 3516601"/>
              <a:gd name="connsiteX3" fmla="*/ 0 w 5760798"/>
              <a:gd name="connsiteY3" fmla="*/ 2733333 h 3516601"/>
              <a:gd name="connsiteX4" fmla="*/ 43472 w 5760798"/>
              <a:gd name="connsiteY4" fmla="*/ 0 h 3516601"/>
              <a:gd name="connsiteX0" fmla="*/ 43472 w 5763357"/>
              <a:gd name="connsiteY0" fmla="*/ 0 h 3516601"/>
              <a:gd name="connsiteX1" fmla="*/ 5763357 w 5763357"/>
              <a:gd name="connsiteY1" fmla="*/ 314594 h 3516601"/>
              <a:gd name="connsiteX2" fmla="*/ 5760709 w 5763357"/>
              <a:gd name="connsiteY2" fmla="*/ 3516601 h 3516601"/>
              <a:gd name="connsiteX3" fmla="*/ 0 w 5763357"/>
              <a:gd name="connsiteY3" fmla="*/ 2733333 h 3516601"/>
              <a:gd name="connsiteX4" fmla="*/ 43472 w 5763357"/>
              <a:gd name="connsiteY4" fmla="*/ 0 h 3516601"/>
              <a:gd name="connsiteX0" fmla="*/ 43472 w 5760723"/>
              <a:gd name="connsiteY0" fmla="*/ 0 h 3516601"/>
              <a:gd name="connsiteX1" fmla="*/ 5722168 w 5760723"/>
              <a:gd name="connsiteY1" fmla="*/ 19756 h 3516601"/>
              <a:gd name="connsiteX2" fmla="*/ 5760709 w 5760723"/>
              <a:gd name="connsiteY2" fmla="*/ 3516601 h 3516601"/>
              <a:gd name="connsiteX3" fmla="*/ 0 w 5760723"/>
              <a:gd name="connsiteY3" fmla="*/ 2733333 h 3516601"/>
              <a:gd name="connsiteX4" fmla="*/ 43472 w 5760723"/>
              <a:gd name="connsiteY4" fmla="*/ 0 h 3516601"/>
              <a:gd name="connsiteX0" fmla="*/ 215093 w 5760723"/>
              <a:gd name="connsiteY0" fmla="*/ 220228 h 3496845"/>
              <a:gd name="connsiteX1" fmla="*/ 5722168 w 5760723"/>
              <a:gd name="connsiteY1" fmla="*/ 0 h 3496845"/>
              <a:gd name="connsiteX2" fmla="*/ 5760709 w 5760723"/>
              <a:gd name="connsiteY2" fmla="*/ 3496845 h 3496845"/>
              <a:gd name="connsiteX3" fmla="*/ 0 w 5760723"/>
              <a:gd name="connsiteY3" fmla="*/ 2713577 h 3496845"/>
              <a:gd name="connsiteX4" fmla="*/ 215093 w 5760723"/>
              <a:gd name="connsiteY4" fmla="*/ 220228 h 3496845"/>
              <a:gd name="connsiteX0" fmla="*/ 43472 w 5760723"/>
              <a:gd name="connsiteY0" fmla="*/ 14527 h 3496845"/>
              <a:gd name="connsiteX1" fmla="*/ 5722168 w 5760723"/>
              <a:gd name="connsiteY1" fmla="*/ 0 h 3496845"/>
              <a:gd name="connsiteX2" fmla="*/ 5760709 w 5760723"/>
              <a:gd name="connsiteY2" fmla="*/ 3496845 h 3496845"/>
              <a:gd name="connsiteX3" fmla="*/ 0 w 5760723"/>
              <a:gd name="connsiteY3" fmla="*/ 2713577 h 3496845"/>
              <a:gd name="connsiteX4" fmla="*/ 43472 w 5760723"/>
              <a:gd name="connsiteY4" fmla="*/ 14527 h 3496845"/>
              <a:gd name="connsiteX0" fmla="*/ 1100662 w 6817913"/>
              <a:gd name="connsiteY0" fmla="*/ 14527 h 3496845"/>
              <a:gd name="connsiteX1" fmla="*/ 6779358 w 6817913"/>
              <a:gd name="connsiteY1" fmla="*/ 0 h 3496845"/>
              <a:gd name="connsiteX2" fmla="*/ 6817899 w 6817913"/>
              <a:gd name="connsiteY2" fmla="*/ 3496845 h 3496845"/>
              <a:gd name="connsiteX3" fmla="*/ 0 w 6817913"/>
              <a:gd name="connsiteY3" fmla="*/ 3447244 h 3496845"/>
              <a:gd name="connsiteX4" fmla="*/ 1100662 w 6817913"/>
              <a:gd name="connsiteY4" fmla="*/ 14527 h 3496845"/>
              <a:gd name="connsiteX0" fmla="*/ 1100662 w 6811051"/>
              <a:gd name="connsiteY0" fmla="*/ 14527 h 3462562"/>
              <a:gd name="connsiteX1" fmla="*/ 6779358 w 6811051"/>
              <a:gd name="connsiteY1" fmla="*/ 0 h 3462562"/>
              <a:gd name="connsiteX2" fmla="*/ 6811034 w 6811051"/>
              <a:gd name="connsiteY2" fmla="*/ 3462562 h 3462562"/>
              <a:gd name="connsiteX3" fmla="*/ 0 w 6811051"/>
              <a:gd name="connsiteY3" fmla="*/ 3447244 h 3462562"/>
              <a:gd name="connsiteX4" fmla="*/ 1100662 w 6811051"/>
              <a:gd name="connsiteY4" fmla="*/ 14527 h 3462562"/>
              <a:gd name="connsiteX0" fmla="*/ 1100662 w 6820547"/>
              <a:gd name="connsiteY0" fmla="*/ 14527 h 3462562"/>
              <a:gd name="connsiteX1" fmla="*/ 6820547 w 6820547"/>
              <a:gd name="connsiteY1" fmla="*/ 0 h 3462562"/>
              <a:gd name="connsiteX2" fmla="*/ 6811034 w 6820547"/>
              <a:gd name="connsiteY2" fmla="*/ 3462562 h 3462562"/>
              <a:gd name="connsiteX3" fmla="*/ 0 w 6820547"/>
              <a:gd name="connsiteY3" fmla="*/ 3447244 h 3462562"/>
              <a:gd name="connsiteX4" fmla="*/ 1100662 w 6820547"/>
              <a:gd name="connsiteY4" fmla="*/ 14527 h 3462562"/>
              <a:gd name="connsiteX0" fmla="*/ 1100662 w 6820547"/>
              <a:gd name="connsiteY0" fmla="*/ 14527 h 3447244"/>
              <a:gd name="connsiteX1" fmla="*/ 6820547 w 6820547"/>
              <a:gd name="connsiteY1" fmla="*/ 0 h 3447244"/>
              <a:gd name="connsiteX2" fmla="*/ 6811034 w 6820547"/>
              <a:gd name="connsiteY2" fmla="*/ 3433063 h 3447244"/>
              <a:gd name="connsiteX3" fmla="*/ 0 w 6820547"/>
              <a:gd name="connsiteY3" fmla="*/ 3447244 h 3447244"/>
              <a:gd name="connsiteX4" fmla="*/ 1100662 w 6820547"/>
              <a:gd name="connsiteY4" fmla="*/ 14527 h 3447244"/>
              <a:gd name="connsiteX0" fmla="*/ 958895 w 6678780"/>
              <a:gd name="connsiteY0" fmla="*/ 14527 h 3433063"/>
              <a:gd name="connsiteX1" fmla="*/ 6678780 w 6678780"/>
              <a:gd name="connsiteY1" fmla="*/ 0 h 3433063"/>
              <a:gd name="connsiteX2" fmla="*/ 6669267 w 6678780"/>
              <a:gd name="connsiteY2" fmla="*/ 3433063 h 3433063"/>
              <a:gd name="connsiteX3" fmla="*/ 0 w 6678780"/>
              <a:gd name="connsiteY3" fmla="*/ 3169947 h 3433063"/>
              <a:gd name="connsiteX4" fmla="*/ 958895 w 6678780"/>
              <a:gd name="connsiteY4" fmla="*/ 14527 h 3433063"/>
              <a:gd name="connsiteX0" fmla="*/ 356383 w 6076268"/>
              <a:gd name="connsiteY0" fmla="*/ 14527 h 3433063"/>
              <a:gd name="connsiteX1" fmla="*/ 6076268 w 6076268"/>
              <a:gd name="connsiteY1" fmla="*/ 0 h 3433063"/>
              <a:gd name="connsiteX2" fmla="*/ 6066755 w 6076268"/>
              <a:gd name="connsiteY2" fmla="*/ 3433063 h 3433063"/>
              <a:gd name="connsiteX3" fmla="*/ 0 w 6076268"/>
              <a:gd name="connsiteY3" fmla="*/ 3423644 h 3433063"/>
              <a:gd name="connsiteX4" fmla="*/ 356383 w 6076268"/>
              <a:gd name="connsiteY4" fmla="*/ 14527 h 3433063"/>
              <a:gd name="connsiteX0" fmla="*/ 546883 w 6266768"/>
              <a:gd name="connsiteY0" fmla="*/ 14527 h 3433063"/>
              <a:gd name="connsiteX1" fmla="*/ 6266768 w 6266768"/>
              <a:gd name="connsiteY1" fmla="*/ 0 h 3433063"/>
              <a:gd name="connsiteX2" fmla="*/ 6257255 w 6266768"/>
              <a:gd name="connsiteY2" fmla="*/ 3433063 h 3433063"/>
              <a:gd name="connsiteX3" fmla="*/ 0 w 6266768"/>
              <a:gd name="connsiteY3" fmla="*/ 3426815 h 3433063"/>
              <a:gd name="connsiteX4" fmla="*/ 546883 w 6266768"/>
              <a:gd name="connsiteY4" fmla="*/ 14527 h 3433063"/>
              <a:gd name="connsiteX0" fmla="*/ 365908 w 6085793"/>
              <a:gd name="connsiteY0" fmla="*/ 14527 h 3433063"/>
              <a:gd name="connsiteX1" fmla="*/ 6085793 w 6085793"/>
              <a:gd name="connsiteY1" fmla="*/ 0 h 3433063"/>
              <a:gd name="connsiteX2" fmla="*/ 6076280 w 6085793"/>
              <a:gd name="connsiteY2" fmla="*/ 3433063 h 3433063"/>
              <a:gd name="connsiteX3" fmla="*/ 0 w 6085793"/>
              <a:gd name="connsiteY3" fmla="*/ 3426815 h 3433063"/>
              <a:gd name="connsiteX4" fmla="*/ 365908 w 6085793"/>
              <a:gd name="connsiteY4" fmla="*/ 14527 h 3433063"/>
              <a:gd name="connsiteX0" fmla="*/ 365908 w 6085793"/>
              <a:gd name="connsiteY0" fmla="*/ 8184 h 3433063"/>
              <a:gd name="connsiteX1" fmla="*/ 6085793 w 6085793"/>
              <a:gd name="connsiteY1" fmla="*/ 0 h 3433063"/>
              <a:gd name="connsiteX2" fmla="*/ 6076280 w 6085793"/>
              <a:gd name="connsiteY2" fmla="*/ 3433063 h 3433063"/>
              <a:gd name="connsiteX3" fmla="*/ 0 w 6085793"/>
              <a:gd name="connsiteY3" fmla="*/ 3426815 h 3433063"/>
              <a:gd name="connsiteX4" fmla="*/ 365908 w 6085793"/>
              <a:gd name="connsiteY4" fmla="*/ 8184 h 34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5793" h="3433063">
                <a:moveTo>
                  <a:pt x="365908" y="8184"/>
                </a:moveTo>
                <a:lnTo>
                  <a:pt x="6085793" y="0"/>
                </a:lnTo>
                <a:cubicBezTo>
                  <a:pt x="6084910" y="1231896"/>
                  <a:pt x="6077163" y="2201167"/>
                  <a:pt x="6076280" y="3433063"/>
                </a:cubicBezTo>
                <a:lnTo>
                  <a:pt x="0" y="3426815"/>
                </a:lnTo>
                <a:lnTo>
                  <a:pt x="365908" y="81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540000" rtlCol="0" anchor="ctr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Bild auf Platzhalter ziehen oder </a:t>
            </a:r>
            <a:br>
              <a:rPr lang="de-DE" noProof="0" dirty="0" smtClean="0"/>
            </a:br>
            <a:r>
              <a:rPr lang="de-DE" noProof="0" dirty="0" smtClean="0"/>
              <a:t>durch Klicken auf Symbol hinzufügen</a:t>
            </a:r>
            <a:endParaRPr lang="de-DE" noProof="0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360000"/>
            <a:ext cx="1484312" cy="144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Gefördert von</a:t>
            </a:r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0363" y="642938"/>
            <a:ext cx="1417637" cy="4699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Platzhalter Logo</a:t>
            </a:r>
            <a:endParaRPr lang="de-DE" noProof="0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7452000" y="5040000"/>
            <a:ext cx="1366109" cy="15514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Deutsches Jugendinstitut e.</a:t>
            </a:r>
            <a:r>
              <a:rPr lang="de-DE" sz="800" b="1" u="none" kern="0" spc="0" baseline="0" dirty="0" smtClean="0">
                <a:latin typeface="Arial"/>
                <a:cs typeface="Arial"/>
              </a:rPr>
              <a:t> V.</a:t>
            </a:r>
            <a:endParaRPr lang="de-DE" sz="800" b="1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u="none" kern="0" spc="0" dirty="0" err="1" smtClean="0">
                <a:latin typeface="Arial"/>
                <a:cs typeface="Arial"/>
              </a:rPr>
              <a:t>Nockherstraße</a:t>
            </a:r>
            <a:r>
              <a:rPr lang="de-DE" sz="800" u="none" kern="0" spc="0" dirty="0" smtClean="0">
                <a:latin typeface="Arial"/>
                <a:cs typeface="Arial"/>
              </a:rPr>
              <a:t> 2</a:t>
            </a: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D-81541 München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Postfach 90 03 52</a:t>
            </a: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D-81503 München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Telefon</a:t>
            </a:r>
            <a:r>
              <a:rPr lang="de-DE" sz="800" u="none" kern="0" spc="0" dirty="0" smtClean="0">
                <a:latin typeface="Arial"/>
                <a:cs typeface="Arial"/>
              </a:rPr>
              <a:t> +49 89 62306-0</a:t>
            </a:r>
          </a:p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Fax</a:t>
            </a:r>
            <a:r>
              <a:rPr lang="de-DE" sz="800" u="none" kern="0" spc="0" dirty="0" smtClean="0">
                <a:latin typeface="Arial"/>
                <a:cs typeface="Arial"/>
              </a:rPr>
              <a:t> +49 89 62306-162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b="1" u="none" kern="0" spc="0" dirty="0" err="1" smtClean="0">
                <a:latin typeface="Arial"/>
                <a:cs typeface="Arial"/>
              </a:rPr>
              <a:t>www.dji.de</a:t>
            </a:r>
            <a:endParaRPr lang="de-DE" sz="800" b="1" u="none" kern="0" spc="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9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: Text + Bi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4763100"/>
            <a:ext cx="6621568" cy="1282214"/>
          </a:xfrm>
        </p:spPr>
        <p:txBody>
          <a:bodyPr>
            <a:noAutofit/>
          </a:bodyPr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6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Präsentationstitel für die Präsentation zweizeilig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403288"/>
            <a:ext cx="6621568" cy="24923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Name des Vortragenden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6297817"/>
            <a:ext cx="6621568" cy="231860"/>
          </a:xfrm>
        </p:spPr>
        <p:txBody>
          <a:bodyPr wrap="none">
            <a:noAutofit/>
          </a:bodyPr>
          <a:lstStyle>
            <a:lvl1pPr marL="0" indent="0">
              <a:lnSpc>
                <a:spcPts val="2000"/>
              </a:lnSpc>
              <a:buNone/>
              <a:defRPr sz="1400" b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Datum und/oder Art des Materials</a:t>
            </a:r>
            <a:endParaRPr lang="de-DE" dirty="0"/>
          </a:p>
        </p:txBody>
      </p:sp>
      <p:sp>
        <p:nvSpPr>
          <p:cNvPr id="7" name="Picture Placeholder 26"/>
          <p:cNvSpPr>
            <a:spLocks noGrp="1"/>
          </p:cNvSpPr>
          <p:nvPr>
            <p:ph type="pic" sz="quarter" idx="19" hasCustomPrompt="1"/>
          </p:nvPr>
        </p:nvSpPr>
        <p:spPr>
          <a:xfrm>
            <a:off x="6059913" y="-2235"/>
            <a:ext cx="3092712" cy="3430290"/>
          </a:xfrm>
          <a:custGeom>
            <a:avLst/>
            <a:gdLst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0 w 9144000"/>
              <a:gd name="connsiteY6" fmla="*/ 5159495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190500 w 9144000"/>
              <a:gd name="connsiteY6" fmla="*/ 4493539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5242841 w 9144000"/>
              <a:gd name="connsiteY5" fmla="*/ 6246576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23891 w 9144000"/>
              <a:gd name="connsiteY5" fmla="*/ 562818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71516 w 9144000"/>
              <a:gd name="connsiteY5" fmla="*/ 5818461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319166 w 9144000"/>
              <a:gd name="connsiteY5" fmla="*/ 5847002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300116 w 9144000"/>
              <a:gd name="connsiteY5" fmla="*/ 5942139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584729 w 9144000"/>
              <a:gd name="connsiteY3" fmla="*/ 6849836 h 6849836"/>
              <a:gd name="connsiteX4" fmla="*/ 3500070 w 9144000"/>
              <a:gd name="connsiteY4" fmla="*/ 6849836 h 6849836"/>
              <a:gd name="connsiteX5" fmla="*/ 6022210 w 9144000"/>
              <a:gd name="connsiteY5" fmla="*/ 592870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49836"/>
              <a:gd name="connsiteX1" fmla="*/ 9144000 w 9144000"/>
              <a:gd name="connsiteY1" fmla="*/ 0 h 6849836"/>
              <a:gd name="connsiteX2" fmla="*/ 9144000 w 9144000"/>
              <a:gd name="connsiteY2" fmla="*/ 4928377 h 6849836"/>
              <a:gd name="connsiteX3" fmla="*/ 3894012 w 9144000"/>
              <a:gd name="connsiteY3" fmla="*/ 6818497 h 6849836"/>
              <a:gd name="connsiteX4" fmla="*/ 3500070 w 9144000"/>
              <a:gd name="connsiteY4" fmla="*/ 6849836 h 6849836"/>
              <a:gd name="connsiteX5" fmla="*/ 6022210 w 9144000"/>
              <a:gd name="connsiteY5" fmla="*/ 5928708 h 6849836"/>
              <a:gd name="connsiteX6" fmla="*/ 9525 w 9144000"/>
              <a:gd name="connsiteY6" fmla="*/ 4769436 h 6849836"/>
              <a:gd name="connsiteX7" fmla="*/ 0 w 9144000"/>
              <a:gd name="connsiteY7" fmla="*/ 0 h 6849836"/>
              <a:gd name="connsiteX0" fmla="*/ 0 w 9144000"/>
              <a:gd name="connsiteY0" fmla="*/ 0 h 6818497"/>
              <a:gd name="connsiteX1" fmla="*/ 9144000 w 9144000"/>
              <a:gd name="connsiteY1" fmla="*/ 0 h 6818497"/>
              <a:gd name="connsiteX2" fmla="*/ 9144000 w 9144000"/>
              <a:gd name="connsiteY2" fmla="*/ 4928377 h 6818497"/>
              <a:gd name="connsiteX3" fmla="*/ 3894012 w 9144000"/>
              <a:gd name="connsiteY3" fmla="*/ 6818497 h 6818497"/>
              <a:gd name="connsiteX4" fmla="*/ 3701776 w 9144000"/>
              <a:gd name="connsiteY4" fmla="*/ 6702094 h 6818497"/>
              <a:gd name="connsiteX5" fmla="*/ 6022210 w 9144000"/>
              <a:gd name="connsiteY5" fmla="*/ 5928708 h 6818497"/>
              <a:gd name="connsiteX6" fmla="*/ 9525 w 9144000"/>
              <a:gd name="connsiteY6" fmla="*/ 4769436 h 6818497"/>
              <a:gd name="connsiteX7" fmla="*/ 0 w 9144000"/>
              <a:gd name="connsiteY7" fmla="*/ 0 h 6818497"/>
              <a:gd name="connsiteX0" fmla="*/ 0 w 9144000"/>
              <a:gd name="connsiteY0" fmla="*/ 0 h 6818498"/>
              <a:gd name="connsiteX1" fmla="*/ 9144000 w 9144000"/>
              <a:gd name="connsiteY1" fmla="*/ 0 h 6818498"/>
              <a:gd name="connsiteX2" fmla="*/ 9144000 w 9144000"/>
              <a:gd name="connsiteY2" fmla="*/ 4928377 h 6818498"/>
              <a:gd name="connsiteX3" fmla="*/ 3894012 w 9144000"/>
              <a:gd name="connsiteY3" fmla="*/ 6818497 h 6818498"/>
              <a:gd name="connsiteX4" fmla="*/ 3688329 w 9144000"/>
              <a:gd name="connsiteY4" fmla="*/ 6818498 h 6818498"/>
              <a:gd name="connsiteX5" fmla="*/ 6022210 w 9144000"/>
              <a:gd name="connsiteY5" fmla="*/ 5928708 h 6818498"/>
              <a:gd name="connsiteX6" fmla="*/ 9525 w 9144000"/>
              <a:gd name="connsiteY6" fmla="*/ 4769436 h 6818498"/>
              <a:gd name="connsiteX7" fmla="*/ 0 w 9144000"/>
              <a:gd name="connsiteY7" fmla="*/ 0 h 6818498"/>
              <a:gd name="connsiteX0" fmla="*/ 0 w 9144000"/>
              <a:gd name="connsiteY0" fmla="*/ 0 h 6818498"/>
              <a:gd name="connsiteX1" fmla="*/ 9144000 w 9144000"/>
              <a:gd name="connsiteY1" fmla="*/ 0 h 6818498"/>
              <a:gd name="connsiteX2" fmla="*/ 9144000 w 9144000"/>
              <a:gd name="connsiteY2" fmla="*/ 4842754 h 6818498"/>
              <a:gd name="connsiteX3" fmla="*/ 3894012 w 9144000"/>
              <a:gd name="connsiteY3" fmla="*/ 6818497 h 6818498"/>
              <a:gd name="connsiteX4" fmla="*/ 3688329 w 9144000"/>
              <a:gd name="connsiteY4" fmla="*/ 6818498 h 6818498"/>
              <a:gd name="connsiteX5" fmla="*/ 6022210 w 9144000"/>
              <a:gd name="connsiteY5" fmla="*/ 5928708 h 6818498"/>
              <a:gd name="connsiteX6" fmla="*/ 9525 w 9144000"/>
              <a:gd name="connsiteY6" fmla="*/ 4769436 h 6818498"/>
              <a:gd name="connsiteX7" fmla="*/ 0 w 9144000"/>
              <a:gd name="connsiteY7" fmla="*/ 0 h 6818498"/>
              <a:gd name="connsiteX0" fmla="*/ 0 w 9144000"/>
              <a:gd name="connsiteY0" fmla="*/ 0 h 6847039"/>
              <a:gd name="connsiteX1" fmla="*/ 9144000 w 9144000"/>
              <a:gd name="connsiteY1" fmla="*/ 28541 h 6847039"/>
              <a:gd name="connsiteX2" fmla="*/ 9144000 w 9144000"/>
              <a:gd name="connsiteY2" fmla="*/ 4871295 h 6847039"/>
              <a:gd name="connsiteX3" fmla="*/ 3894012 w 9144000"/>
              <a:gd name="connsiteY3" fmla="*/ 6847038 h 6847039"/>
              <a:gd name="connsiteX4" fmla="*/ 3688329 w 9144000"/>
              <a:gd name="connsiteY4" fmla="*/ 6847039 h 6847039"/>
              <a:gd name="connsiteX5" fmla="*/ 6022210 w 9144000"/>
              <a:gd name="connsiteY5" fmla="*/ 5957249 h 6847039"/>
              <a:gd name="connsiteX6" fmla="*/ 9525 w 9144000"/>
              <a:gd name="connsiteY6" fmla="*/ 4797977 h 6847039"/>
              <a:gd name="connsiteX7" fmla="*/ 0 w 9144000"/>
              <a:gd name="connsiteY7" fmla="*/ 0 h 6847039"/>
              <a:gd name="connsiteX0" fmla="*/ 0 w 9144000"/>
              <a:gd name="connsiteY0" fmla="*/ 9514 h 6856553"/>
              <a:gd name="connsiteX1" fmla="*/ 9134475 w 9144000"/>
              <a:gd name="connsiteY1" fmla="*/ 0 h 6856553"/>
              <a:gd name="connsiteX2" fmla="*/ 9144000 w 9144000"/>
              <a:gd name="connsiteY2" fmla="*/ 4880809 h 6856553"/>
              <a:gd name="connsiteX3" fmla="*/ 3894012 w 9144000"/>
              <a:gd name="connsiteY3" fmla="*/ 6856552 h 6856553"/>
              <a:gd name="connsiteX4" fmla="*/ 3688329 w 9144000"/>
              <a:gd name="connsiteY4" fmla="*/ 6856553 h 6856553"/>
              <a:gd name="connsiteX5" fmla="*/ 6022210 w 9144000"/>
              <a:gd name="connsiteY5" fmla="*/ 5966763 h 6856553"/>
              <a:gd name="connsiteX6" fmla="*/ 9525 w 9144000"/>
              <a:gd name="connsiteY6" fmla="*/ 4807491 h 6856553"/>
              <a:gd name="connsiteX7" fmla="*/ 0 w 9144000"/>
              <a:gd name="connsiteY7" fmla="*/ 9514 h 6856553"/>
              <a:gd name="connsiteX0" fmla="*/ 3810 w 9147810"/>
              <a:gd name="connsiteY0" fmla="*/ 9514 h 6856553"/>
              <a:gd name="connsiteX1" fmla="*/ 9138285 w 9147810"/>
              <a:gd name="connsiteY1" fmla="*/ 0 h 6856553"/>
              <a:gd name="connsiteX2" fmla="*/ 9147810 w 9147810"/>
              <a:gd name="connsiteY2" fmla="*/ 4880809 h 6856553"/>
              <a:gd name="connsiteX3" fmla="*/ 3897822 w 9147810"/>
              <a:gd name="connsiteY3" fmla="*/ 6856552 h 6856553"/>
              <a:gd name="connsiteX4" fmla="*/ 3692139 w 9147810"/>
              <a:gd name="connsiteY4" fmla="*/ 6856553 h 6856553"/>
              <a:gd name="connsiteX5" fmla="*/ 6026020 w 9147810"/>
              <a:gd name="connsiteY5" fmla="*/ 5966763 h 6856553"/>
              <a:gd name="connsiteX6" fmla="*/ 0 w 9147810"/>
              <a:gd name="connsiteY6" fmla="*/ 4807491 h 6856553"/>
              <a:gd name="connsiteX7" fmla="*/ 3810 w 9147810"/>
              <a:gd name="connsiteY7" fmla="*/ 9514 h 6856553"/>
              <a:gd name="connsiteX0" fmla="*/ 3810 w 9147810"/>
              <a:gd name="connsiteY0" fmla="*/ 11417 h 6858456"/>
              <a:gd name="connsiteX1" fmla="*/ 9145905 w 9147810"/>
              <a:gd name="connsiteY1" fmla="*/ 0 h 6858456"/>
              <a:gd name="connsiteX2" fmla="*/ 9147810 w 9147810"/>
              <a:gd name="connsiteY2" fmla="*/ 4882712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6026020 w 9147810"/>
              <a:gd name="connsiteY5" fmla="*/ 5968666 h 6858456"/>
              <a:gd name="connsiteX6" fmla="*/ 0 w 9147810"/>
              <a:gd name="connsiteY6" fmla="*/ 4809394 h 6858456"/>
              <a:gd name="connsiteX7" fmla="*/ 3810 w 9147810"/>
              <a:gd name="connsiteY7" fmla="*/ 11417 h 6858456"/>
              <a:gd name="connsiteX0" fmla="*/ 3810 w 9147810"/>
              <a:gd name="connsiteY0" fmla="*/ 3806 h 6858456"/>
              <a:gd name="connsiteX1" fmla="*/ 9145905 w 9147810"/>
              <a:gd name="connsiteY1" fmla="*/ 0 h 6858456"/>
              <a:gd name="connsiteX2" fmla="*/ 9147810 w 9147810"/>
              <a:gd name="connsiteY2" fmla="*/ 4882712 h 6858456"/>
              <a:gd name="connsiteX3" fmla="*/ 3897822 w 9147810"/>
              <a:gd name="connsiteY3" fmla="*/ 6858455 h 6858456"/>
              <a:gd name="connsiteX4" fmla="*/ 3692139 w 9147810"/>
              <a:gd name="connsiteY4" fmla="*/ 6858456 h 6858456"/>
              <a:gd name="connsiteX5" fmla="*/ 6026020 w 9147810"/>
              <a:gd name="connsiteY5" fmla="*/ 5968666 h 6858456"/>
              <a:gd name="connsiteX6" fmla="*/ 0 w 9147810"/>
              <a:gd name="connsiteY6" fmla="*/ 4809394 h 6858456"/>
              <a:gd name="connsiteX7" fmla="*/ 3810 w 9147810"/>
              <a:gd name="connsiteY7" fmla="*/ 3806 h 6858456"/>
              <a:gd name="connsiteX0" fmla="*/ 3810 w 9145905"/>
              <a:gd name="connsiteY0" fmla="*/ 3806 h 6858456"/>
              <a:gd name="connsiteX1" fmla="*/ 9145905 w 9145905"/>
              <a:gd name="connsiteY1" fmla="*/ 0 h 6858456"/>
              <a:gd name="connsiteX2" fmla="*/ 9140945 w 9145905"/>
              <a:gd name="connsiteY2" fmla="*/ 3161683 h 6858456"/>
              <a:gd name="connsiteX3" fmla="*/ 3897822 w 9145905"/>
              <a:gd name="connsiteY3" fmla="*/ 6858455 h 6858456"/>
              <a:gd name="connsiteX4" fmla="*/ 3692139 w 9145905"/>
              <a:gd name="connsiteY4" fmla="*/ 6858456 h 6858456"/>
              <a:gd name="connsiteX5" fmla="*/ 6026020 w 9145905"/>
              <a:gd name="connsiteY5" fmla="*/ 5968666 h 6858456"/>
              <a:gd name="connsiteX6" fmla="*/ 0 w 9145905"/>
              <a:gd name="connsiteY6" fmla="*/ 4809394 h 6858456"/>
              <a:gd name="connsiteX7" fmla="*/ 3810 w 9145905"/>
              <a:gd name="connsiteY7" fmla="*/ 3806 h 6858456"/>
              <a:gd name="connsiteX0" fmla="*/ 3810 w 9148138"/>
              <a:gd name="connsiteY0" fmla="*/ 3806 h 6858456"/>
              <a:gd name="connsiteX1" fmla="*/ 9145905 w 9148138"/>
              <a:gd name="connsiteY1" fmla="*/ 0 h 6858456"/>
              <a:gd name="connsiteX2" fmla="*/ 9147810 w 9148138"/>
              <a:gd name="connsiteY2" fmla="*/ 4567306 h 6858456"/>
              <a:gd name="connsiteX3" fmla="*/ 3897822 w 9148138"/>
              <a:gd name="connsiteY3" fmla="*/ 6858455 h 6858456"/>
              <a:gd name="connsiteX4" fmla="*/ 3692139 w 9148138"/>
              <a:gd name="connsiteY4" fmla="*/ 6858456 h 6858456"/>
              <a:gd name="connsiteX5" fmla="*/ 6026020 w 9148138"/>
              <a:gd name="connsiteY5" fmla="*/ 5968666 h 6858456"/>
              <a:gd name="connsiteX6" fmla="*/ 0 w 9148138"/>
              <a:gd name="connsiteY6" fmla="*/ 4809394 h 6858456"/>
              <a:gd name="connsiteX7" fmla="*/ 3810 w 9148138"/>
              <a:gd name="connsiteY7" fmla="*/ 3806 h 6858456"/>
              <a:gd name="connsiteX0" fmla="*/ 3810 w 9148138"/>
              <a:gd name="connsiteY0" fmla="*/ 3806 h 6858456"/>
              <a:gd name="connsiteX1" fmla="*/ 9145905 w 9148138"/>
              <a:gd name="connsiteY1" fmla="*/ 0 h 6858456"/>
              <a:gd name="connsiteX2" fmla="*/ 9147810 w 9148138"/>
              <a:gd name="connsiteY2" fmla="*/ 4567306 h 6858456"/>
              <a:gd name="connsiteX3" fmla="*/ 7824525 w 9148138"/>
              <a:gd name="connsiteY3" fmla="*/ 5329413 h 6858456"/>
              <a:gd name="connsiteX4" fmla="*/ 3692139 w 9148138"/>
              <a:gd name="connsiteY4" fmla="*/ 6858456 h 6858456"/>
              <a:gd name="connsiteX5" fmla="*/ 6026020 w 9148138"/>
              <a:gd name="connsiteY5" fmla="*/ 5968666 h 6858456"/>
              <a:gd name="connsiteX6" fmla="*/ 0 w 9148138"/>
              <a:gd name="connsiteY6" fmla="*/ 4809394 h 6858456"/>
              <a:gd name="connsiteX7" fmla="*/ 3810 w 9148138"/>
              <a:gd name="connsiteY7" fmla="*/ 3806 h 6858456"/>
              <a:gd name="connsiteX0" fmla="*/ 3810 w 9148138"/>
              <a:gd name="connsiteY0" fmla="*/ 3806 h 6858456"/>
              <a:gd name="connsiteX1" fmla="*/ 9145905 w 9148138"/>
              <a:gd name="connsiteY1" fmla="*/ 0 h 6858456"/>
              <a:gd name="connsiteX2" fmla="*/ 9147810 w 9148138"/>
              <a:gd name="connsiteY2" fmla="*/ 4567306 h 6858456"/>
              <a:gd name="connsiteX3" fmla="*/ 7824525 w 9148138"/>
              <a:gd name="connsiteY3" fmla="*/ 5329413 h 6858456"/>
              <a:gd name="connsiteX4" fmla="*/ 3692139 w 9148138"/>
              <a:gd name="connsiteY4" fmla="*/ 6858456 h 6858456"/>
              <a:gd name="connsiteX5" fmla="*/ 1385371 w 9148138"/>
              <a:gd name="connsiteY5" fmla="*/ 2368903 h 6858456"/>
              <a:gd name="connsiteX6" fmla="*/ 0 w 9148138"/>
              <a:gd name="connsiteY6" fmla="*/ 4809394 h 6858456"/>
              <a:gd name="connsiteX7" fmla="*/ 3810 w 9148138"/>
              <a:gd name="connsiteY7" fmla="*/ 3806 h 6858456"/>
              <a:gd name="connsiteX0" fmla="*/ 0 w 9144328"/>
              <a:gd name="connsiteY0" fmla="*/ 3806 h 6858456"/>
              <a:gd name="connsiteX1" fmla="*/ 9142095 w 9144328"/>
              <a:gd name="connsiteY1" fmla="*/ 0 h 6858456"/>
              <a:gd name="connsiteX2" fmla="*/ 9144000 w 9144328"/>
              <a:gd name="connsiteY2" fmla="*/ 4567306 h 6858456"/>
              <a:gd name="connsiteX3" fmla="*/ 7820715 w 9144328"/>
              <a:gd name="connsiteY3" fmla="*/ 5329413 h 6858456"/>
              <a:gd name="connsiteX4" fmla="*/ 3688329 w 9144328"/>
              <a:gd name="connsiteY4" fmla="*/ 6858456 h 6858456"/>
              <a:gd name="connsiteX5" fmla="*/ 1381561 w 9144328"/>
              <a:gd name="connsiteY5" fmla="*/ 2368903 h 6858456"/>
              <a:gd name="connsiteX6" fmla="*/ 3054 w 9144328"/>
              <a:gd name="connsiteY6" fmla="*/ 1771879 h 6858456"/>
              <a:gd name="connsiteX7" fmla="*/ 0 w 9144328"/>
              <a:gd name="connsiteY7" fmla="*/ 3806 h 6858456"/>
              <a:gd name="connsiteX0" fmla="*/ 0 w 9144328"/>
              <a:gd name="connsiteY0" fmla="*/ 3806 h 6858456"/>
              <a:gd name="connsiteX1" fmla="*/ 9142095 w 9144328"/>
              <a:gd name="connsiteY1" fmla="*/ 0 h 6858456"/>
              <a:gd name="connsiteX2" fmla="*/ 9144000 w 9144328"/>
              <a:gd name="connsiteY2" fmla="*/ 4567306 h 6858456"/>
              <a:gd name="connsiteX3" fmla="*/ 7820715 w 9144328"/>
              <a:gd name="connsiteY3" fmla="*/ 5329413 h 6858456"/>
              <a:gd name="connsiteX4" fmla="*/ 3688329 w 9144328"/>
              <a:gd name="connsiteY4" fmla="*/ 6858456 h 6858456"/>
              <a:gd name="connsiteX5" fmla="*/ 1566913 w 9144328"/>
              <a:gd name="connsiteY5" fmla="*/ 1374684 h 6858456"/>
              <a:gd name="connsiteX6" fmla="*/ 3054 w 9144328"/>
              <a:gd name="connsiteY6" fmla="*/ 1771879 h 6858456"/>
              <a:gd name="connsiteX7" fmla="*/ 0 w 9144328"/>
              <a:gd name="connsiteY7" fmla="*/ 3806 h 6858456"/>
              <a:gd name="connsiteX0" fmla="*/ 0 w 9144328"/>
              <a:gd name="connsiteY0" fmla="*/ 3806 h 6858456"/>
              <a:gd name="connsiteX1" fmla="*/ 9142095 w 9144328"/>
              <a:gd name="connsiteY1" fmla="*/ 0 h 6858456"/>
              <a:gd name="connsiteX2" fmla="*/ 9144000 w 9144328"/>
              <a:gd name="connsiteY2" fmla="*/ 4567306 h 6858456"/>
              <a:gd name="connsiteX3" fmla="*/ 7820715 w 9144328"/>
              <a:gd name="connsiteY3" fmla="*/ 5329413 h 6858456"/>
              <a:gd name="connsiteX4" fmla="*/ 3688329 w 9144328"/>
              <a:gd name="connsiteY4" fmla="*/ 6858456 h 6858456"/>
              <a:gd name="connsiteX5" fmla="*/ 1608102 w 9144328"/>
              <a:gd name="connsiteY5" fmla="*/ 997565 h 6858456"/>
              <a:gd name="connsiteX6" fmla="*/ 3054 w 9144328"/>
              <a:gd name="connsiteY6" fmla="*/ 1771879 h 6858456"/>
              <a:gd name="connsiteX7" fmla="*/ 0 w 9144328"/>
              <a:gd name="connsiteY7" fmla="*/ 3806 h 6858456"/>
              <a:gd name="connsiteX0" fmla="*/ 0 w 9144328"/>
              <a:gd name="connsiteY0" fmla="*/ 3806 h 5329413"/>
              <a:gd name="connsiteX1" fmla="*/ 9142095 w 9144328"/>
              <a:gd name="connsiteY1" fmla="*/ 0 h 5329413"/>
              <a:gd name="connsiteX2" fmla="*/ 9144000 w 9144328"/>
              <a:gd name="connsiteY2" fmla="*/ 4567306 h 5329413"/>
              <a:gd name="connsiteX3" fmla="*/ 7820715 w 9144328"/>
              <a:gd name="connsiteY3" fmla="*/ 5329413 h 5329413"/>
              <a:gd name="connsiteX4" fmla="*/ 1663194 w 9144328"/>
              <a:gd name="connsiteY4" fmla="*/ 1791361 h 5329413"/>
              <a:gd name="connsiteX5" fmla="*/ 1608102 w 9144328"/>
              <a:gd name="connsiteY5" fmla="*/ 997565 h 5329413"/>
              <a:gd name="connsiteX6" fmla="*/ 3054 w 9144328"/>
              <a:gd name="connsiteY6" fmla="*/ 1771879 h 5329413"/>
              <a:gd name="connsiteX7" fmla="*/ 0 w 9144328"/>
              <a:gd name="connsiteY7" fmla="*/ 3806 h 5329413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3054 w 9144328"/>
              <a:gd name="connsiteY6" fmla="*/ 1771879 h 5336269"/>
              <a:gd name="connsiteX7" fmla="*/ 0 w 9144328"/>
              <a:gd name="connsiteY7" fmla="*/ 3806 h 5336269"/>
              <a:gd name="connsiteX0" fmla="*/ 10675 w 9155003"/>
              <a:gd name="connsiteY0" fmla="*/ 3806 h 5336269"/>
              <a:gd name="connsiteX1" fmla="*/ 9152770 w 9155003"/>
              <a:gd name="connsiteY1" fmla="*/ 0 h 5336269"/>
              <a:gd name="connsiteX2" fmla="*/ 9154675 w 9155003"/>
              <a:gd name="connsiteY2" fmla="*/ 4567306 h 5336269"/>
              <a:gd name="connsiteX3" fmla="*/ 7803930 w 9155003"/>
              <a:gd name="connsiteY3" fmla="*/ 5336269 h 5336269"/>
              <a:gd name="connsiteX4" fmla="*/ 1673869 w 9155003"/>
              <a:gd name="connsiteY4" fmla="*/ 1791361 h 5336269"/>
              <a:gd name="connsiteX5" fmla="*/ 1618777 w 9155003"/>
              <a:gd name="connsiteY5" fmla="*/ 997565 h 5336269"/>
              <a:gd name="connsiteX6" fmla="*/ 0 w 9155003"/>
              <a:gd name="connsiteY6" fmla="*/ 763944 h 5336269"/>
              <a:gd name="connsiteX7" fmla="*/ 10675 w 9155003"/>
              <a:gd name="connsiteY7" fmla="*/ 3806 h 5336269"/>
              <a:gd name="connsiteX0" fmla="*/ 10675 w 9155003"/>
              <a:gd name="connsiteY0" fmla="*/ 3806 h 5336269"/>
              <a:gd name="connsiteX1" fmla="*/ 9152770 w 9155003"/>
              <a:gd name="connsiteY1" fmla="*/ 0 h 5336269"/>
              <a:gd name="connsiteX2" fmla="*/ 9154675 w 9155003"/>
              <a:gd name="connsiteY2" fmla="*/ 4567306 h 5336269"/>
              <a:gd name="connsiteX3" fmla="*/ 7803930 w 9155003"/>
              <a:gd name="connsiteY3" fmla="*/ 5336269 h 5336269"/>
              <a:gd name="connsiteX4" fmla="*/ 1673869 w 9155003"/>
              <a:gd name="connsiteY4" fmla="*/ 1791361 h 5336269"/>
              <a:gd name="connsiteX5" fmla="*/ 1618777 w 9155003"/>
              <a:gd name="connsiteY5" fmla="*/ 997565 h 5336269"/>
              <a:gd name="connsiteX6" fmla="*/ 415703 w 9155003"/>
              <a:gd name="connsiteY6" fmla="*/ 1076305 h 5336269"/>
              <a:gd name="connsiteX7" fmla="*/ 0 w 9155003"/>
              <a:gd name="connsiteY7" fmla="*/ 763944 h 5336269"/>
              <a:gd name="connsiteX8" fmla="*/ 10675 w 9155003"/>
              <a:gd name="connsiteY8" fmla="*/ 3806 h 5336269"/>
              <a:gd name="connsiteX0" fmla="*/ 10675 w 9155003"/>
              <a:gd name="connsiteY0" fmla="*/ 3806 h 5336269"/>
              <a:gd name="connsiteX1" fmla="*/ 9152770 w 9155003"/>
              <a:gd name="connsiteY1" fmla="*/ 0 h 5336269"/>
              <a:gd name="connsiteX2" fmla="*/ 9154675 w 9155003"/>
              <a:gd name="connsiteY2" fmla="*/ 4567306 h 5336269"/>
              <a:gd name="connsiteX3" fmla="*/ 7803930 w 9155003"/>
              <a:gd name="connsiteY3" fmla="*/ 5336269 h 5336269"/>
              <a:gd name="connsiteX4" fmla="*/ 1673869 w 9155003"/>
              <a:gd name="connsiteY4" fmla="*/ 1791361 h 5336269"/>
              <a:gd name="connsiteX5" fmla="*/ 1618777 w 9155003"/>
              <a:gd name="connsiteY5" fmla="*/ 997565 h 5336269"/>
              <a:gd name="connsiteX6" fmla="*/ 415703 w 9155003"/>
              <a:gd name="connsiteY6" fmla="*/ 1076305 h 5336269"/>
              <a:gd name="connsiteX7" fmla="*/ 0 w 9155003"/>
              <a:gd name="connsiteY7" fmla="*/ 825655 h 5336269"/>
              <a:gd name="connsiteX8" fmla="*/ 10675 w 9155003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696406 w 9144328"/>
              <a:gd name="connsiteY7" fmla="*/ 1093066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696406 w 9144328"/>
              <a:gd name="connsiteY7" fmla="*/ 1093066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696406 w 9144328"/>
              <a:gd name="connsiteY7" fmla="*/ 1093066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16785 w 9144328"/>
              <a:gd name="connsiteY7" fmla="*/ 839369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16785 w 9144328"/>
              <a:gd name="connsiteY7" fmla="*/ 839369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405028 w 9144328"/>
              <a:gd name="connsiteY6" fmla="*/ 1076305 h 5336269"/>
              <a:gd name="connsiteX7" fmla="*/ 16785 w 9144328"/>
              <a:gd name="connsiteY7" fmla="*/ 839369 h 5336269"/>
              <a:gd name="connsiteX8" fmla="*/ 0 w 9144328"/>
              <a:gd name="connsiteY8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1160162 w 9144328"/>
              <a:gd name="connsiteY6" fmla="*/ 1014595 h 5336269"/>
              <a:gd name="connsiteX7" fmla="*/ 405028 w 9144328"/>
              <a:gd name="connsiteY7" fmla="*/ 1076305 h 5336269"/>
              <a:gd name="connsiteX8" fmla="*/ 16785 w 9144328"/>
              <a:gd name="connsiteY8" fmla="*/ 839369 h 5336269"/>
              <a:gd name="connsiteX9" fmla="*/ 0 w 9144328"/>
              <a:gd name="connsiteY9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775730 w 9144328"/>
              <a:gd name="connsiteY6" fmla="*/ 754040 h 5336269"/>
              <a:gd name="connsiteX7" fmla="*/ 405028 w 9144328"/>
              <a:gd name="connsiteY7" fmla="*/ 1076305 h 5336269"/>
              <a:gd name="connsiteX8" fmla="*/ 16785 w 9144328"/>
              <a:gd name="connsiteY8" fmla="*/ 839369 h 5336269"/>
              <a:gd name="connsiteX9" fmla="*/ 0 w 9144328"/>
              <a:gd name="connsiteY9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08102 w 9144328"/>
              <a:gd name="connsiteY5" fmla="*/ 997565 h 5336269"/>
              <a:gd name="connsiteX6" fmla="*/ 748271 w 9144328"/>
              <a:gd name="connsiteY6" fmla="*/ 904888 h 5336269"/>
              <a:gd name="connsiteX7" fmla="*/ 405028 w 9144328"/>
              <a:gd name="connsiteY7" fmla="*/ 1076305 h 5336269"/>
              <a:gd name="connsiteX8" fmla="*/ 16785 w 9144328"/>
              <a:gd name="connsiteY8" fmla="*/ 839369 h 5336269"/>
              <a:gd name="connsiteX9" fmla="*/ 0 w 9144328"/>
              <a:gd name="connsiteY9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28696 w 9144328"/>
              <a:gd name="connsiteY5" fmla="*/ 1415823 h 5336269"/>
              <a:gd name="connsiteX6" fmla="*/ 748271 w 9144328"/>
              <a:gd name="connsiteY6" fmla="*/ 904888 h 5336269"/>
              <a:gd name="connsiteX7" fmla="*/ 405028 w 9144328"/>
              <a:gd name="connsiteY7" fmla="*/ 1076305 h 5336269"/>
              <a:gd name="connsiteX8" fmla="*/ 16785 w 9144328"/>
              <a:gd name="connsiteY8" fmla="*/ 839369 h 5336269"/>
              <a:gd name="connsiteX9" fmla="*/ 0 w 9144328"/>
              <a:gd name="connsiteY9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47568 w 9144328"/>
              <a:gd name="connsiteY5" fmla="*/ 1665980 h 5336269"/>
              <a:gd name="connsiteX6" fmla="*/ 1628696 w 9144328"/>
              <a:gd name="connsiteY6" fmla="*/ 1415823 h 5336269"/>
              <a:gd name="connsiteX7" fmla="*/ 748271 w 9144328"/>
              <a:gd name="connsiteY7" fmla="*/ 904888 h 5336269"/>
              <a:gd name="connsiteX8" fmla="*/ 405028 w 9144328"/>
              <a:gd name="connsiteY8" fmla="*/ 1076305 h 5336269"/>
              <a:gd name="connsiteX9" fmla="*/ 167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25343 w 9144328"/>
              <a:gd name="connsiteY5" fmla="*/ 1653296 h 5336269"/>
              <a:gd name="connsiteX6" fmla="*/ 1628696 w 9144328"/>
              <a:gd name="connsiteY6" fmla="*/ 1415823 h 5336269"/>
              <a:gd name="connsiteX7" fmla="*/ 748271 w 9144328"/>
              <a:gd name="connsiteY7" fmla="*/ 904888 h 5336269"/>
              <a:gd name="connsiteX8" fmla="*/ 405028 w 9144328"/>
              <a:gd name="connsiteY8" fmla="*/ 1076305 h 5336269"/>
              <a:gd name="connsiteX9" fmla="*/ 167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663194 w 9144328"/>
              <a:gd name="connsiteY4" fmla="*/ 1791361 h 5336269"/>
              <a:gd name="connsiteX5" fmla="*/ 1625343 w 9144328"/>
              <a:gd name="connsiteY5" fmla="*/ 1653296 h 5336269"/>
              <a:gd name="connsiteX6" fmla="*/ 1619171 w 9144328"/>
              <a:gd name="connsiteY6" fmla="*/ 1415824 h 5336269"/>
              <a:gd name="connsiteX7" fmla="*/ 748271 w 9144328"/>
              <a:gd name="connsiteY7" fmla="*/ 904888 h 5336269"/>
              <a:gd name="connsiteX8" fmla="*/ 405028 w 9144328"/>
              <a:gd name="connsiteY8" fmla="*/ 1076305 h 5336269"/>
              <a:gd name="connsiteX9" fmla="*/ 167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526669 w 9144328"/>
              <a:gd name="connsiteY4" fmla="*/ 1718423 h 5336269"/>
              <a:gd name="connsiteX5" fmla="*/ 1625343 w 9144328"/>
              <a:gd name="connsiteY5" fmla="*/ 1653296 h 5336269"/>
              <a:gd name="connsiteX6" fmla="*/ 1619171 w 9144328"/>
              <a:gd name="connsiteY6" fmla="*/ 1415824 h 5336269"/>
              <a:gd name="connsiteX7" fmla="*/ 748271 w 9144328"/>
              <a:gd name="connsiteY7" fmla="*/ 904888 h 5336269"/>
              <a:gd name="connsiteX8" fmla="*/ 405028 w 9144328"/>
              <a:gd name="connsiteY8" fmla="*/ 1076305 h 5336269"/>
              <a:gd name="connsiteX9" fmla="*/ 167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526669 w 9144328"/>
              <a:gd name="connsiteY4" fmla="*/ 1718423 h 5336269"/>
              <a:gd name="connsiteX5" fmla="*/ 1625343 w 9144328"/>
              <a:gd name="connsiteY5" fmla="*/ 1653296 h 5336269"/>
              <a:gd name="connsiteX6" fmla="*/ 1619171 w 9144328"/>
              <a:gd name="connsiteY6" fmla="*/ 1415824 h 5336269"/>
              <a:gd name="connsiteX7" fmla="*/ 748271 w 9144328"/>
              <a:gd name="connsiteY7" fmla="*/ 904888 h 5336269"/>
              <a:gd name="connsiteX8" fmla="*/ 430428 w 9144328"/>
              <a:gd name="connsiteY8" fmla="*/ 1082648 h 5336269"/>
              <a:gd name="connsiteX9" fmla="*/ 167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526669 w 9144328"/>
              <a:gd name="connsiteY4" fmla="*/ 1718423 h 5336269"/>
              <a:gd name="connsiteX5" fmla="*/ 1625343 w 9144328"/>
              <a:gd name="connsiteY5" fmla="*/ 1653296 h 5336269"/>
              <a:gd name="connsiteX6" fmla="*/ 1619171 w 9144328"/>
              <a:gd name="connsiteY6" fmla="*/ 1415824 h 5336269"/>
              <a:gd name="connsiteX7" fmla="*/ 748271 w 9144328"/>
              <a:gd name="connsiteY7" fmla="*/ 904888 h 5336269"/>
              <a:gd name="connsiteX8" fmla="*/ 430428 w 9144328"/>
              <a:gd name="connsiteY8" fmla="*/ 1082648 h 5336269"/>
              <a:gd name="connsiteX9" fmla="*/ 40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36269"/>
              <a:gd name="connsiteX1" fmla="*/ 9142095 w 9144328"/>
              <a:gd name="connsiteY1" fmla="*/ 0 h 5336269"/>
              <a:gd name="connsiteX2" fmla="*/ 9144000 w 9144328"/>
              <a:gd name="connsiteY2" fmla="*/ 4567306 h 5336269"/>
              <a:gd name="connsiteX3" fmla="*/ 7793255 w 9144328"/>
              <a:gd name="connsiteY3" fmla="*/ 5336269 h 5336269"/>
              <a:gd name="connsiteX4" fmla="*/ 1526669 w 9144328"/>
              <a:gd name="connsiteY4" fmla="*/ 1718423 h 5336269"/>
              <a:gd name="connsiteX5" fmla="*/ 1625343 w 9144328"/>
              <a:gd name="connsiteY5" fmla="*/ 1653296 h 5336269"/>
              <a:gd name="connsiteX6" fmla="*/ 1619171 w 9144328"/>
              <a:gd name="connsiteY6" fmla="*/ 1415824 h 5336269"/>
              <a:gd name="connsiteX7" fmla="*/ 748271 w 9144328"/>
              <a:gd name="connsiteY7" fmla="*/ 904888 h 5336269"/>
              <a:gd name="connsiteX8" fmla="*/ 430428 w 9144328"/>
              <a:gd name="connsiteY8" fmla="*/ 1085819 h 5336269"/>
              <a:gd name="connsiteX9" fmla="*/ 4085 w 9144328"/>
              <a:gd name="connsiteY9" fmla="*/ 839369 h 5336269"/>
              <a:gd name="connsiteX10" fmla="*/ 0 w 9144328"/>
              <a:gd name="connsiteY10" fmla="*/ 3806 h 5336269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748271 w 9144328"/>
              <a:gd name="connsiteY7" fmla="*/ 904888 h 5345783"/>
              <a:gd name="connsiteX8" fmla="*/ 430428 w 9144328"/>
              <a:gd name="connsiteY8" fmla="*/ 1085819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735571 w 9144328"/>
              <a:gd name="connsiteY7" fmla="*/ 904888 h 5345783"/>
              <a:gd name="connsiteX8" fmla="*/ 430428 w 9144328"/>
              <a:gd name="connsiteY8" fmla="*/ 1085819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675246 w 9144328"/>
              <a:gd name="connsiteY7" fmla="*/ 873175 h 5345783"/>
              <a:gd name="connsiteX8" fmla="*/ 430428 w 9144328"/>
              <a:gd name="connsiteY8" fmla="*/ 1085819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675246 w 9144328"/>
              <a:gd name="connsiteY7" fmla="*/ 873175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741921 w 9144328"/>
              <a:gd name="connsiteY7" fmla="*/ 901716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74827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25343 w 9144328"/>
              <a:gd name="connsiteY5" fmla="*/ 1653296 h 5345783"/>
              <a:gd name="connsiteX6" fmla="*/ 1619171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6669 w 9144328"/>
              <a:gd name="connsiteY4" fmla="*/ 1718423 h 5345783"/>
              <a:gd name="connsiteX5" fmla="*/ 1615818 w 9144328"/>
              <a:gd name="connsiteY5" fmla="*/ 1640611 h 5345783"/>
              <a:gd name="connsiteX6" fmla="*/ 1619171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5818 w 9144328"/>
              <a:gd name="connsiteY5" fmla="*/ 1640611 h 5345783"/>
              <a:gd name="connsiteX6" fmla="*/ 1619171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5818 w 9144328"/>
              <a:gd name="connsiteY5" fmla="*/ 1640611 h 5345783"/>
              <a:gd name="connsiteX6" fmla="*/ 1704896 w 9144328"/>
              <a:gd name="connsiteY6" fmla="*/ 139045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5818 w 9144328"/>
              <a:gd name="connsiteY5" fmla="*/ 1640611 h 5345783"/>
              <a:gd name="connsiteX6" fmla="*/ 1619171 w 9144328"/>
              <a:gd name="connsiteY6" fmla="*/ 1409481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8993 w 9144328"/>
              <a:gd name="connsiteY5" fmla="*/ 1659638 h 5345783"/>
              <a:gd name="connsiteX6" fmla="*/ 1619171 w 9144328"/>
              <a:gd name="connsiteY6" fmla="*/ 1409481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8993 w 9144328"/>
              <a:gd name="connsiteY5" fmla="*/ 1659638 h 5345783"/>
              <a:gd name="connsiteX6" fmla="*/ 1730296 w 9144328"/>
              <a:gd name="connsiteY6" fmla="*/ 1393625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8993 w 9144328"/>
              <a:gd name="connsiteY5" fmla="*/ 1659638 h 5345783"/>
              <a:gd name="connsiteX6" fmla="*/ 1612821 w 9144328"/>
              <a:gd name="connsiteY6" fmla="*/ 1403139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8993 w 9144328"/>
              <a:gd name="connsiteY5" fmla="*/ 1659638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09468 w 9144328"/>
              <a:gd name="connsiteY5" fmla="*/ 1640611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82493 w 9144328"/>
              <a:gd name="connsiteY5" fmla="*/ 1650124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82493 w 9144328"/>
              <a:gd name="connsiteY5" fmla="*/ 1650124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82493 w 9144328"/>
              <a:gd name="connsiteY5" fmla="*/ 1650124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72968 w 9144328"/>
              <a:gd name="connsiteY5" fmla="*/ 1659638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2643 w 9144328"/>
              <a:gd name="connsiteY5" fmla="*/ 1653296 h 5345783"/>
              <a:gd name="connsiteX6" fmla="*/ 162234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12081 h 5345783"/>
              <a:gd name="connsiteX5" fmla="*/ 1612643 w 9144328"/>
              <a:gd name="connsiteY5" fmla="*/ 1653296 h 5345783"/>
              <a:gd name="connsiteX6" fmla="*/ 161599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2643 w 9144328"/>
              <a:gd name="connsiteY5" fmla="*/ 1653296 h 5345783"/>
              <a:gd name="connsiteX6" fmla="*/ 161599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2643 w 9144328"/>
              <a:gd name="connsiteY5" fmla="*/ 1643782 h 5345783"/>
              <a:gd name="connsiteX6" fmla="*/ 1615996 w 9144328"/>
              <a:gd name="connsiteY6" fmla="*/ 1415824 h 5345783"/>
              <a:gd name="connsiteX7" fmla="*/ 741921 w 9144328"/>
              <a:gd name="connsiteY7" fmla="*/ 904888 h 5345783"/>
              <a:gd name="connsiteX8" fmla="*/ 43677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2643 w 9144328"/>
              <a:gd name="connsiteY5" fmla="*/ 1643782 h 5345783"/>
              <a:gd name="connsiteX6" fmla="*/ 1615996 w 9144328"/>
              <a:gd name="connsiteY6" fmla="*/ 1415824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2643 w 9144328"/>
              <a:gd name="connsiteY5" fmla="*/ 1643782 h 5345783"/>
              <a:gd name="connsiteX6" fmla="*/ 1615996 w 9144328"/>
              <a:gd name="connsiteY6" fmla="*/ 1403139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76143 w 9144328"/>
              <a:gd name="connsiteY5" fmla="*/ 1700864 h 5345783"/>
              <a:gd name="connsiteX6" fmla="*/ 1615996 w 9144328"/>
              <a:gd name="connsiteY6" fmla="*/ 1403139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5818 w 9144328"/>
              <a:gd name="connsiteY5" fmla="*/ 1646953 h 5345783"/>
              <a:gd name="connsiteX6" fmla="*/ 1615996 w 9144328"/>
              <a:gd name="connsiteY6" fmla="*/ 1403139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615818 w 9144328"/>
              <a:gd name="connsiteY5" fmla="*/ 1646953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885693 w 9144328"/>
              <a:gd name="connsiteY5" fmla="*/ 1719891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885693 w 9144328"/>
              <a:gd name="connsiteY5" fmla="*/ 1719891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0794 w 9144328"/>
              <a:gd name="connsiteY4" fmla="*/ 1708909 h 5345783"/>
              <a:gd name="connsiteX5" fmla="*/ 1885693 w 9144328"/>
              <a:gd name="connsiteY5" fmla="*/ 1719891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86994 w 9144328"/>
              <a:gd name="connsiteY4" fmla="*/ 1750135 h 5345783"/>
              <a:gd name="connsiteX5" fmla="*/ 1885693 w 9144328"/>
              <a:gd name="connsiteY5" fmla="*/ 1719891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0319 w 9144328"/>
              <a:gd name="connsiteY4" fmla="*/ 1712081 h 5345783"/>
              <a:gd name="connsiteX5" fmla="*/ 1885693 w 9144328"/>
              <a:gd name="connsiteY5" fmla="*/ 1719891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0319 w 9144328"/>
              <a:gd name="connsiteY4" fmla="*/ 1712081 h 5345783"/>
              <a:gd name="connsiteX5" fmla="*/ 1615818 w 9144328"/>
              <a:gd name="connsiteY5" fmla="*/ 1653296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0319 w 9144328"/>
              <a:gd name="connsiteY4" fmla="*/ 1712081 h 5345783"/>
              <a:gd name="connsiteX5" fmla="*/ 1669793 w 9144328"/>
              <a:gd name="connsiteY5" fmla="*/ 1659638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20319 w 9144328"/>
              <a:gd name="connsiteY4" fmla="*/ 1712081 h 5345783"/>
              <a:gd name="connsiteX5" fmla="*/ 1669793 w 9144328"/>
              <a:gd name="connsiteY5" fmla="*/ 1659638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609219 w 9144328"/>
              <a:gd name="connsiteY4" fmla="*/ 1762820 h 5345783"/>
              <a:gd name="connsiteX5" fmla="*/ 1669793 w 9144328"/>
              <a:gd name="connsiteY5" fmla="*/ 1659638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69793 w 9144328"/>
              <a:gd name="connsiteY5" fmla="*/ 1659638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15996 w 9144328"/>
              <a:gd name="connsiteY6" fmla="*/ 1406310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904888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866833 h 5345783"/>
              <a:gd name="connsiteX8" fmla="*/ 430428 w 9144328"/>
              <a:gd name="connsiteY8" fmla="*/ 1082648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866833 h 5345783"/>
              <a:gd name="connsiteX8" fmla="*/ 398678 w 9144328"/>
              <a:gd name="connsiteY8" fmla="*/ 1063620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866833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38221 w 9144328"/>
              <a:gd name="connsiteY6" fmla="*/ 1371427 h 5345783"/>
              <a:gd name="connsiteX7" fmla="*/ 741921 w 9144328"/>
              <a:gd name="connsiteY7" fmla="*/ 904888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12821 w 9144328"/>
              <a:gd name="connsiteY6" fmla="*/ 1399968 h 5345783"/>
              <a:gd name="connsiteX7" fmla="*/ 741921 w 9144328"/>
              <a:gd name="connsiteY7" fmla="*/ 904888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12821 w 9144328"/>
              <a:gd name="connsiteY6" fmla="*/ 1399968 h 5345783"/>
              <a:gd name="connsiteX7" fmla="*/ 741921 w 9144328"/>
              <a:gd name="connsiteY7" fmla="*/ 904888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707893 w 9144328"/>
              <a:gd name="connsiteY5" fmla="*/ 1653296 h 5345783"/>
              <a:gd name="connsiteX6" fmla="*/ 1612821 w 9144328"/>
              <a:gd name="connsiteY6" fmla="*/ 1399968 h 5345783"/>
              <a:gd name="connsiteX7" fmla="*/ 741921 w 9144328"/>
              <a:gd name="connsiteY7" fmla="*/ 904888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22168 w 9144328"/>
              <a:gd name="connsiteY5" fmla="*/ 1650124 h 5345783"/>
              <a:gd name="connsiteX6" fmla="*/ 1612821 w 9144328"/>
              <a:gd name="connsiteY6" fmla="*/ 1399968 h 5345783"/>
              <a:gd name="connsiteX7" fmla="*/ 741921 w 9144328"/>
              <a:gd name="connsiteY7" fmla="*/ 904888 h 5345783"/>
              <a:gd name="connsiteX8" fmla="*/ 43042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22168 w 9144328"/>
              <a:gd name="connsiteY5" fmla="*/ 1650124 h 5345783"/>
              <a:gd name="connsiteX6" fmla="*/ 1612821 w 9144328"/>
              <a:gd name="connsiteY6" fmla="*/ 1399968 h 5345783"/>
              <a:gd name="connsiteX7" fmla="*/ 741921 w 9144328"/>
              <a:gd name="connsiteY7" fmla="*/ 904888 h 5345783"/>
              <a:gd name="connsiteX8" fmla="*/ 43677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22168 w 9144328"/>
              <a:gd name="connsiteY5" fmla="*/ 1650124 h 5345783"/>
              <a:gd name="connsiteX6" fmla="*/ 1615996 w 9144328"/>
              <a:gd name="connsiteY6" fmla="*/ 1409481 h 5345783"/>
              <a:gd name="connsiteX7" fmla="*/ 741921 w 9144328"/>
              <a:gd name="connsiteY7" fmla="*/ 904888 h 5345783"/>
              <a:gd name="connsiteX8" fmla="*/ 43677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15818 w 9144328"/>
              <a:gd name="connsiteY5" fmla="*/ 1646953 h 5345783"/>
              <a:gd name="connsiteX6" fmla="*/ 1615996 w 9144328"/>
              <a:gd name="connsiteY6" fmla="*/ 1409481 h 5345783"/>
              <a:gd name="connsiteX7" fmla="*/ 741921 w 9144328"/>
              <a:gd name="connsiteY7" fmla="*/ 904888 h 5345783"/>
              <a:gd name="connsiteX8" fmla="*/ 43677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0 w 9144328"/>
              <a:gd name="connsiteY0" fmla="*/ 7294 h 5349271"/>
              <a:gd name="connsiteX1" fmla="*/ 4418114 w 9144328"/>
              <a:gd name="connsiteY1" fmla="*/ 0 h 5349271"/>
              <a:gd name="connsiteX2" fmla="*/ 9142095 w 9144328"/>
              <a:gd name="connsiteY2" fmla="*/ 3488 h 5349271"/>
              <a:gd name="connsiteX3" fmla="*/ 9144000 w 9144328"/>
              <a:gd name="connsiteY3" fmla="*/ 4570794 h 5349271"/>
              <a:gd name="connsiteX4" fmla="*/ 7812305 w 9144328"/>
              <a:gd name="connsiteY4" fmla="*/ 5349271 h 5349271"/>
              <a:gd name="connsiteX5" fmla="*/ 1513969 w 9144328"/>
              <a:gd name="connsiteY5" fmla="*/ 1712397 h 5349271"/>
              <a:gd name="connsiteX6" fmla="*/ 1615818 w 9144328"/>
              <a:gd name="connsiteY6" fmla="*/ 1650441 h 5349271"/>
              <a:gd name="connsiteX7" fmla="*/ 1615996 w 9144328"/>
              <a:gd name="connsiteY7" fmla="*/ 1412969 h 5349271"/>
              <a:gd name="connsiteX8" fmla="*/ 741921 w 9144328"/>
              <a:gd name="connsiteY8" fmla="*/ 908376 h 5349271"/>
              <a:gd name="connsiteX9" fmla="*/ 436778 w 9144328"/>
              <a:gd name="connsiteY9" fmla="*/ 1082965 h 5349271"/>
              <a:gd name="connsiteX10" fmla="*/ 4085 w 9144328"/>
              <a:gd name="connsiteY10" fmla="*/ 842857 h 5349271"/>
              <a:gd name="connsiteX11" fmla="*/ 0 w 9144328"/>
              <a:gd name="connsiteY11" fmla="*/ 7294 h 5349271"/>
              <a:gd name="connsiteX0" fmla="*/ 0 w 9144328"/>
              <a:gd name="connsiteY0" fmla="*/ 3806 h 5345783"/>
              <a:gd name="connsiteX1" fmla="*/ 9142095 w 9144328"/>
              <a:gd name="connsiteY1" fmla="*/ 0 h 5345783"/>
              <a:gd name="connsiteX2" fmla="*/ 9144000 w 9144328"/>
              <a:gd name="connsiteY2" fmla="*/ 4567306 h 5345783"/>
              <a:gd name="connsiteX3" fmla="*/ 7812305 w 9144328"/>
              <a:gd name="connsiteY3" fmla="*/ 5345783 h 5345783"/>
              <a:gd name="connsiteX4" fmla="*/ 1513969 w 9144328"/>
              <a:gd name="connsiteY4" fmla="*/ 1708909 h 5345783"/>
              <a:gd name="connsiteX5" fmla="*/ 1615818 w 9144328"/>
              <a:gd name="connsiteY5" fmla="*/ 1646953 h 5345783"/>
              <a:gd name="connsiteX6" fmla="*/ 1615996 w 9144328"/>
              <a:gd name="connsiteY6" fmla="*/ 1409481 h 5345783"/>
              <a:gd name="connsiteX7" fmla="*/ 741921 w 9144328"/>
              <a:gd name="connsiteY7" fmla="*/ 904888 h 5345783"/>
              <a:gd name="connsiteX8" fmla="*/ 436778 w 9144328"/>
              <a:gd name="connsiteY8" fmla="*/ 1079477 h 5345783"/>
              <a:gd name="connsiteX9" fmla="*/ 4085 w 9144328"/>
              <a:gd name="connsiteY9" fmla="*/ 839369 h 5345783"/>
              <a:gd name="connsiteX10" fmla="*/ 0 w 9144328"/>
              <a:gd name="connsiteY10" fmla="*/ 3806 h 5345783"/>
              <a:gd name="connsiteX0" fmla="*/ 3896630 w 9140244"/>
              <a:gd name="connsiteY0" fmla="*/ 0 h 5360098"/>
              <a:gd name="connsiteX1" fmla="*/ 9138011 w 9140244"/>
              <a:gd name="connsiteY1" fmla="*/ 14315 h 5360098"/>
              <a:gd name="connsiteX2" fmla="*/ 9139916 w 9140244"/>
              <a:gd name="connsiteY2" fmla="*/ 4581621 h 5360098"/>
              <a:gd name="connsiteX3" fmla="*/ 7808221 w 9140244"/>
              <a:gd name="connsiteY3" fmla="*/ 5360098 h 5360098"/>
              <a:gd name="connsiteX4" fmla="*/ 1509885 w 9140244"/>
              <a:gd name="connsiteY4" fmla="*/ 1723224 h 5360098"/>
              <a:gd name="connsiteX5" fmla="*/ 1611734 w 9140244"/>
              <a:gd name="connsiteY5" fmla="*/ 1661268 h 5360098"/>
              <a:gd name="connsiteX6" fmla="*/ 1611912 w 9140244"/>
              <a:gd name="connsiteY6" fmla="*/ 1423796 h 5360098"/>
              <a:gd name="connsiteX7" fmla="*/ 737837 w 9140244"/>
              <a:gd name="connsiteY7" fmla="*/ 919203 h 5360098"/>
              <a:gd name="connsiteX8" fmla="*/ 432694 w 9140244"/>
              <a:gd name="connsiteY8" fmla="*/ 1093792 h 5360098"/>
              <a:gd name="connsiteX9" fmla="*/ 1 w 9140244"/>
              <a:gd name="connsiteY9" fmla="*/ 853684 h 5360098"/>
              <a:gd name="connsiteX10" fmla="*/ 3896630 w 9140244"/>
              <a:gd name="connsiteY10" fmla="*/ 0 h 5360098"/>
              <a:gd name="connsiteX0" fmla="*/ 3896629 w 9140243"/>
              <a:gd name="connsiteY0" fmla="*/ 0 h 5360098"/>
              <a:gd name="connsiteX1" fmla="*/ 9138010 w 9140243"/>
              <a:gd name="connsiteY1" fmla="*/ 14315 h 5360098"/>
              <a:gd name="connsiteX2" fmla="*/ 9139915 w 9140243"/>
              <a:gd name="connsiteY2" fmla="*/ 4581621 h 5360098"/>
              <a:gd name="connsiteX3" fmla="*/ 7808220 w 9140243"/>
              <a:gd name="connsiteY3" fmla="*/ 5360098 h 5360098"/>
              <a:gd name="connsiteX4" fmla="*/ 1509884 w 9140243"/>
              <a:gd name="connsiteY4" fmla="*/ 1723224 h 5360098"/>
              <a:gd name="connsiteX5" fmla="*/ 1611733 w 9140243"/>
              <a:gd name="connsiteY5" fmla="*/ 1661268 h 5360098"/>
              <a:gd name="connsiteX6" fmla="*/ 1611911 w 9140243"/>
              <a:gd name="connsiteY6" fmla="*/ 1423796 h 5360098"/>
              <a:gd name="connsiteX7" fmla="*/ 737836 w 9140243"/>
              <a:gd name="connsiteY7" fmla="*/ 919203 h 5360098"/>
              <a:gd name="connsiteX8" fmla="*/ 432693 w 9140243"/>
              <a:gd name="connsiteY8" fmla="*/ 1093792 h 5360098"/>
              <a:gd name="connsiteX9" fmla="*/ 0 w 9140243"/>
              <a:gd name="connsiteY9" fmla="*/ 853684 h 5360098"/>
              <a:gd name="connsiteX10" fmla="*/ 3896629 w 9140243"/>
              <a:gd name="connsiteY10" fmla="*/ 0 h 5360098"/>
              <a:gd name="connsiteX0" fmla="*/ 3896629 w 9140243"/>
              <a:gd name="connsiteY0" fmla="*/ 0 h 5360098"/>
              <a:gd name="connsiteX1" fmla="*/ 9138010 w 9140243"/>
              <a:gd name="connsiteY1" fmla="*/ 14315 h 5360098"/>
              <a:gd name="connsiteX2" fmla="*/ 9139915 w 9140243"/>
              <a:gd name="connsiteY2" fmla="*/ 4581621 h 5360098"/>
              <a:gd name="connsiteX3" fmla="*/ 7808220 w 9140243"/>
              <a:gd name="connsiteY3" fmla="*/ 5360098 h 5360098"/>
              <a:gd name="connsiteX4" fmla="*/ 1509884 w 9140243"/>
              <a:gd name="connsiteY4" fmla="*/ 1723224 h 5360098"/>
              <a:gd name="connsiteX5" fmla="*/ 1611733 w 9140243"/>
              <a:gd name="connsiteY5" fmla="*/ 1661268 h 5360098"/>
              <a:gd name="connsiteX6" fmla="*/ 1611911 w 9140243"/>
              <a:gd name="connsiteY6" fmla="*/ 1423796 h 5360098"/>
              <a:gd name="connsiteX7" fmla="*/ 737836 w 9140243"/>
              <a:gd name="connsiteY7" fmla="*/ 919203 h 5360098"/>
              <a:gd name="connsiteX8" fmla="*/ 432693 w 9140243"/>
              <a:gd name="connsiteY8" fmla="*/ 1093792 h 5360098"/>
              <a:gd name="connsiteX9" fmla="*/ 0 w 9140243"/>
              <a:gd name="connsiteY9" fmla="*/ 853684 h 5360098"/>
              <a:gd name="connsiteX10" fmla="*/ 3896629 w 9140243"/>
              <a:gd name="connsiteY10" fmla="*/ 0 h 5360098"/>
              <a:gd name="connsiteX0" fmla="*/ 3905700 w 9149314"/>
              <a:gd name="connsiteY0" fmla="*/ 0 h 5360098"/>
              <a:gd name="connsiteX1" fmla="*/ 9147081 w 9149314"/>
              <a:gd name="connsiteY1" fmla="*/ 14315 h 5360098"/>
              <a:gd name="connsiteX2" fmla="*/ 9148986 w 9149314"/>
              <a:gd name="connsiteY2" fmla="*/ 4581621 h 5360098"/>
              <a:gd name="connsiteX3" fmla="*/ 7817291 w 9149314"/>
              <a:gd name="connsiteY3" fmla="*/ 5360098 h 5360098"/>
              <a:gd name="connsiteX4" fmla="*/ 1518955 w 9149314"/>
              <a:gd name="connsiteY4" fmla="*/ 1723224 h 5360098"/>
              <a:gd name="connsiteX5" fmla="*/ 1620804 w 9149314"/>
              <a:gd name="connsiteY5" fmla="*/ 1661268 h 5360098"/>
              <a:gd name="connsiteX6" fmla="*/ 1620982 w 9149314"/>
              <a:gd name="connsiteY6" fmla="*/ 1423796 h 5360098"/>
              <a:gd name="connsiteX7" fmla="*/ 746907 w 9149314"/>
              <a:gd name="connsiteY7" fmla="*/ 919203 h 5360098"/>
              <a:gd name="connsiteX8" fmla="*/ 441764 w 9149314"/>
              <a:gd name="connsiteY8" fmla="*/ 1093792 h 5360098"/>
              <a:gd name="connsiteX9" fmla="*/ 0 w 9149314"/>
              <a:gd name="connsiteY9" fmla="*/ 735895 h 5360098"/>
              <a:gd name="connsiteX10" fmla="*/ 3905700 w 9149314"/>
              <a:gd name="connsiteY10" fmla="*/ 0 h 5360098"/>
              <a:gd name="connsiteX0" fmla="*/ 3905700 w 9149314"/>
              <a:gd name="connsiteY0" fmla="*/ 0 h 5360098"/>
              <a:gd name="connsiteX1" fmla="*/ 9147081 w 9149314"/>
              <a:gd name="connsiteY1" fmla="*/ 14315 h 5360098"/>
              <a:gd name="connsiteX2" fmla="*/ 9148986 w 9149314"/>
              <a:gd name="connsiteY2" fmla="*/ 4581621 h 5360098"/>
              <a:gd name="connsiteX3" fmla="*/ 7817291 w 9149314"/>
              <a:gd name="connsiteY3" fmla="*/ 5360098 h 5360098"/>
              <a:gd name="connsiteX4" fmla="*/ 1518955 w 9149314"/>
              <a:gd name="connsiteY4" fmla="*/ 1723224 h 5360098"/>
              <a:gd name="connsiteX5" fmla="*/ 1620804 w 9149314"/>
              <a:gd name="connsiteY5" fmla="*/ 1661268 h 5360098"/>
              <a:gd name="connsiteX6" fmla="*/ 1620982 w 9149314"/>
              <a:gd name="connsiteY6" fmla="*/ 1423796 h 5360098"/>
              <a:gd name="connsiteX7" fmla="*/ 746907 w 9149314"/>
              <a:gd name="connsiteY7" fmla="*/ 919203 h 5360098"/>
              <a:gd name="connsiteX8" fmla="*/ 441764 w 9149314"/>
              <a:gd name="connsiteY8" fmla="*/ 1093792 h 5360098"/>
              <a:gd name="connsiteX9" fmla="*/ 0 w 9149314"/>
              <a:gd name="connsiteY9" fmla="*/ 735895 h 5360098"/>
              <a:gd name="connsiteX10" fmla="*/ 3905700 w 9149314"/>
              <a:gd name="connsiteY10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1620804 w 9149522"/>
              <a:gd name="connsiteY5" fmla="*/ 1661268 h 5360098"/>
              <a:gd name="connsiteX6" fmla="*/ 1620982 w 9149522"/>
              <a:gd name="connsiteY6" fmla="*/ 1423796 h 5360098"/>
              <a:gd name="connsiteX7" fmla="*/ 746907 w 9149522"/>
              <a:gd name="connsiteY7" fmla="*/ 919203 h 5360098"/>
              <a:gd name="connsiteX8" fmla="*/ 441764 w 9149522"/>
              <a:gd name="connsiteY8" fmla="*/ 1093792 h 5360098"/>
              <a:gd name="connsiteX9" fmla="*/ 0 w 9149522"/>
              <a:gd name="connsiteY9" fmla="*/ 735895 h 5360098"/>
              <a:gd name="connsiteX10" fmla="*/ 3905700 w 9149522"/>
              <a:gd name="connsiteY10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1620804 w 9149522"/>
              <a:gd name="connsiteY5" fmla="*/ 1661268 h 5360098"/>
              <a:gd name="connsiteX6" fmla="*/ 1620982 w 9149522"/>
              <a:gd name="connsiteY6" fmla="*/ 1423796 h 5360098"/>
              <a:gd name="connsiteX7" fmla="*/ 746907 w 9149522"/>
              <a:gd name="connsiteY7" fmla="*/ 919203 h 5360098"/>
              <a:gd name="connsiteX8" fmla="*/ 441764 w 9149522"/>
              <a:gd name="connsiteY8" fmla="*/ 1093792 h 5360098"/>
              <a:gd name="connsiteX9" fmla="*/ 0 w 9149522"/>
              <a:gd name="connsiteY9" fmla="*/ 735895 h 5360098"/>
              <a:gd name="connsiteX10" fmla="*/ 3905700 w 9149522"/>
              <a:gd name="connsiteY10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1620804 w 9149522"/>
              <a:gd name="connsiteY5" fmla="*/ 1661268 h 5360098"/>
              <a:gd name="connsiteX6" fmla="*/ 1620982 w 9149522"/>
              <a:gd name="connsiteY6" fmla="*/ 1423796 h 5360098"/>
              <a:gd name="connsiteX7" fmla="*/ 441764 w 9149522"/>
              <a:gd name="connsiteY7" fmla="*/ 1093792 h 5360098"/>
              <a:gd name="connsiteX8" fmla="*/ 0 w 9149522"/>
              <a:gd name="connsiteY8" fmla="*/ 735895 h 5360098"/>
              <a:gd name="connsiteX9" fmla="*/ 3905700 w 9149522"/>
              <a:gd name="connsiteY9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1620804 w 9149522"/>
              <a:gd name="connsiteY5" fmla="*/ 1661268 h 5360098"/>
              <a:gd name="connsiteX6" fmla="*/ 441764 w 9149522"/>
              <a:gd name="connsiteY6" fmla="*/ 1093792 h 5360098"/>
              <a:gd name="connsiteX7" fmla="*/ 0 w 9149522"/>
              <a:gd name="connsiteY7" fmla="*/ 735895 h 5360098"/>
              <a:gd name="connsiteX8" fmla="*/ 3905700 w 9149522"/>
              <a:gd name="connsiteY8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441764 w 9149522"/>
              <a:gd name="connsiteY5" fmla="*/ 1093792 h 5360098"/>
              <a:gd name="connsiteX6" fmla="*/ 0 w 9149522"/>
              <a:gd name="connsiteY6" fmla="*/ 735895 h 5360098"/>
              <a:gd name="connsiteX7" fmla="*/ 3905700 w 9149522"/>
              <a:gd name="connsiteY7" fmla="*/ 0 h 5360098"/>
              <a:gd name="connsiteX0" fmla="*/ 3905700 w 9149522"/>
              <a:gd name="connsiteY0" fmla="*/ 0 h 5360098"/>
              <a:gd name="connsiteX1" fmla="*/ 9147081 w 9149522"/>
              <a:gd name="connsiteY1" fmla="*/ 14315 h 5360098"/>
              <a:gd name="connsiteX2" fmla="*/ 9148986 w 9149522"/>
              <a:gd name="connsiteY2" fmla="*/ 4581621 h 5360098"/>
              <a:gd name="connsiteX3" fmla="*/ 7817291 w 9149522"/>
              <a:gd name="connsiteY3" fmla="*/ 5360098 h 5360098"/>
              <a:gd name="connsiteX4" fmla="*/ 1518955 w 9149522"/>
              <a:gd name="connsiteY4" fmla="*/ 1723224 h 5360098"/>
              <a:gd name="connsiteX5" fmla="*/ 0 w 9149522"/>
              <a:gd name="connsiteY5" fmla="*/ 735895 h 5360098"/>
              <a:gd name="connsiteX6" fmla="*/ 3905700 w 9149522"/>
              <a:gd name="connsiteY6" fmla="*/ 0 h 5360098"/>
              <a:gd name="connsiteX0" fmla="*/ 3905700 w 9149522"/>
              <a:gd name="connsiteY0" fmla="*/ 0 h 6851541"/>
              <a:gd name="connsiteX1" fmla="*/ 9147081 w 9149522"/>
              <a:gd name="connsiteY1" fmla="*/ 14315 h 6851541"/>
              <a:gd name="connsiteX2" fmla="*/ 9148986 w 9149522"/>
              <a:gd name="connsiteY2" fmla="*/ 4581621 h 6851541"/>
              <a:gd name="connsiteX3" fmla="*/ 7817291 w 9149522"/>
              <a:gd name="connsiteY3" fmla="*/ 5360098 h 6851541"/>
              <a:gd name="connsiteX4" fmla="*/ 13098 w 9149522"/>
              <a:gd name="connsiteY4" fmla="*/ 6851541 h 6851541"/>
              <a:gd name="connsiteX5" fmla="*/ 0 w 9149522"/>
              <a:gd name="connsiteY5" fmla="*/ 735895 h 6851541"/>
              <a:gd name="connsiteX6" fmla="*/ 3905700 w 9149522"/>
              <a:gd name="connsiteY6" fmla="*/ 0 h 6851541"/>
              <a:gd name="connsiteX0" fmla="*/ 3905700 w 9149522"/>
              <a:gd name="connsiteY0" fmla="*/ 0 h 6851541"/>
              <a:gd name="connsiteX1" fmla="*/ 9147081 w 9149522"/>
              <a:gd name="connsiteY1" fmla="*/ 14315 h 6851541"/>
              <a:gd name="connsiteX2" fmla="*/ 9148986 w 9149522"/>
              <a:gd name="connsiteY2" fmla="*/ 4581621 h 6851541"/>
              <a:gd name="connsiteX3" fmla="*/ 13098 w 9149522"/>
              <a:gd name="connsiteY3" fmla="*/ 6851541 h 6851541"/>
              <a:gd name="connsiteX4" fmla="*/ 0 w 9149522"/>
              <a:gd name="connsiteY4" fmla="*/ 735895 h 6851541"/>
              <a:gd name="connsiteX5" fmla="*/ 3905700 w 9149522"/>
              <a:gd name="connsiteY5" fmla="*/ 0 h 6851541"/>
              <a:gd name="connsiteX0" fmla="*/ 3905700 w 9147203"/>
              <a:gd name="connsiteY0" fmla="*/ 0 h 6851541"/>
              <a:gd name="connsiteX1" fmla="*/ 9147081 w 9147203"/>
              <a:gd name="connsiteY1" fmla="*/ 14315 h 6851541"/>
              <a:gd name="connsiteX2" fmla="*/ 9141515 w 9147203"/>
              <a:gd name="connsiteY2" fmla="*/ 5089016 h 6851541"/>
              <a:gd name="connsiteX3" fmla="*/ 13098 w 9147203"/>
              <a:gd name="connsiteY3" fmla="*/ 6851541 h 6851541"/>
              <a:gd name="connsiteX4" fmla="*/ 0 w 9147203"/>
              <a:gd name="connsiteY4" fmla="*/ 735895 h 6851541"/>
              <a:gd name="connsiteX5" fmla="*/ 3905700 w 9147203"/>
              <a:gd name="connsiteY5" fmla="*/ 0 h 6851541"/>
              <a:gd name="connsiteX0" fmla="*/ 3905700 w 9141535"/>
              <a:gd name="connsiteY0" fmla="*/ 0 h 6851541"/>
              <a:gd name="connsiteX1" fmla="*/ 9044108 w 9141535"/>
              <a:gd name="connsiteY1" fmla="*/ 254300 h 6851541"/>
              <a:gd name="connsiteX2" fmla="*/ 9141515 w 9141535"/>
              <a:gd name="connsiteY2" fmla="*/ 5089016 h 6851541"/>
              <a:gd name="connsiteX3" fmla="*/ 13098 w 9141535"/>
              <a:gd name="connsiteY3" fmla="*/ 6851541 h 6851541"/>
              <a:gd name="connsiteX4" fmla="*/ 0 w 9141535"/>
              <a:gd name="connsiteY4" fmla="*/ 735895 h 6851541"/>
              <a:gd name="connsiteX5" fmla="*/ 3905700 w 9141535"/>
              <a:gd name="connsiteY5" fmla="*/ 0 h 6851541"/>
              <a:gd name="connsiteX0" fmla="*/ 3905700 w 9154000"/>
              <a:gd name="connsiteY0" fmla="*/ 6254 h 6857795"/>
              <a:gd name="connsiteX1" fmla="*/ 9153946 w 9154000"/>
              <a:gd name="connsiteY1" fmla="*/ 0 h 6857795"/>
              <a:gd name="connsiteX2" fmla="*/ 9141515 w 9154000"/>
              <a:gd name="connsiteY2" fmla="*/ 5095270 h 6857795"/>
              <a:gd name="connsiteX3" fmla="*/ 13098 w 9154000"/>
              <a:gd name="connsiteY3" fmla="*/ 6857795 h 6857795"/>
              <a:gd name="connsiteX4" fmla="*/ 0 w 9154000"/>
              <a:gd name="connsiteY4" fmla="*/ 742149 h 6857795"/>
              <a:gd name="connsiteX5" fmla="*/ 3905700 w 9154000"/>
              <a:gd name="connsiteY5" fmla="*/ 6254 h 6857795"/>
              <a:gd name="connsiteX0" fmla="*/ 3905700 w 9153947"/>
              <a:gd name="connsiteY0" fmla="*/ 6254 h 6857795"/>
              <a:gd name="connsiteX1" fmla="*/ 9153946 w 9153947"/>
              <a:gd name="connsiteY1" fmla="*/ 0 h 6857795"/>
              <a:gd name="connsiteX2" fmla="*/ 8660974 w 9153947"/>
              <a:gd name="connsiteY2" fmla="*/ 4745579 h 6857795"/>
              <a:gd name="connsiteX3" fmla="*/ 13098 w 9153947"/>
              <a:gd name="connsiteY3" fmla="*/ 6857795 h 6857795"/>
              <a:gd name="connsiteX4" fmla="*/ 0 w 9153947"/>
              <a:gd name="connsiteY4" fmla="*/ 742149 h 6857795"/>
              <a:gd name="connsiteX5" fmla="*/ 3905700 w 9153947"/>
              <a:gd name="connsiteY5" fmla="*/ 6254 h 6857795"/>
              <a:gd name="connsiteX0" fmla="*/ 3905700 w 9155877"/>
              <a:gd name="connsiteY0" fmla="*/ 6254 h 6857795"/>
              <a:gd name="connsiteX1" fmla="*/ 9153946 w 9155877"/>
              <a:gd name="connsiteY1" fmla="*/ 0 h 6857795"/>
              <a:gd name="connsiteX2" fmla="*/ 9155245 w 9155877"/>
              <a:gd name="connsiteY2" fmla="*/ 5095270 h 6857795"/>
              <a:gd name="connsiteX3" fmla="*/ 13098 w 9155877"/>
              <a:gd name="connsiteY3" fmla="*/ 6857795 h 6857795"/>
              <a:gd name="connsiteX4" fmla="*/ 0 w 9155877"/>
              <a:gd name="connsiteY4" fmla="*/ 742149 h 6857795"/>
              <a:gd name="connsiteX5" fmla="*/ 3905700 w 9155877"/>
              <a:gd name="connsiteY5" fmla="*/ 6254 h 6857795"/>
              <a:gd name="connsiteX0" fmla="*/ 3905700 w 9155245"/>
              <a:gd name="connsiteY0" fmla="*/ 6254 h 6857795"/>
              <a:gd name="connsiteX1" fmla="*/ 9153946 w 9155245"/>
              <a:gd name="connsiteY1" fmla="*/ 0 h 6857795"/>
              <a:gd name="connsiteX2" fmla="*/ 9155245 w 9155245"/>
              <a:gd name="connsiteY2" fmla="*/ 5095270 h 6857795"/>
              <a:gd name="connsiteX3" fmla="*/ 13098 w 9155245"/>
              <a:gd name="connsiteY3" fmla="*/ 6857795 h 6857795"/>
              <a:gd name="connsiteX4" fmla="*/ 0 w 9155245"/>
              <a:gd name="connsiteY4" fmla="*/ 742149 h 6857795"/>
              <a:gd name="connsiteX5" fmla="*/ 3905700 w 9155245"/>
              <a:gd name="connsiteY5" fmla="*/ 6254 h 6857795"/>
              <a:gd name="connsiteX0" fmla="*/ 3905700 w 9155245"/>
              <a:gd name="connsiteY0" fmla="*/ 6254 h 6857795"/>
              <a:gd name="connsiteX1" fmla="*/ 9153946 w 9155245"/>
              <a:gd name="connsiteY1" fmla="*/ 0 h 6857795"/>
              <a:gd name="connsiteX2" fmla="*/ 9155245 w 9155245"/>
              <a:gd name="connsiteY2" fmla="*/ 5095270 h 6857795"/>
              <a:gd name="connsiteX3" fmla="*/ 13098 w 9155245"/>
              <a:gd name="connsiteY3" fmla="*/ 6857795 h 6857795"/>
              <a:gd name="connsiteX4" fmla="*/ 0 w 9155245"/>
              <a:gd name="connsiteY4" fmla="*/ 742149 h 6857795"/>
              <a:gd name="connsiteX5" fmla="*/ 3905700 w 9155245"/>
              <a:gd name="connsiteY5" fmla="*/ 6254 h 6857795"/>
              <a:gd name="connsiteX0" fmla="*/ 3905700 w 9155245"/>
              <a:gd name="connsiteY0" fmla="*/ 6254 h 6857795"/>
              <a:gd name="connsiteX1" fmla="*/ 9153946 w 9155245"/>
              <a:gd name="connsiteY1" fmla="*/ 0 h 6857795"/>
              <a:gd name="connsiteX2" fmla="*/ 9155245 w 9155245"/>
              <a:gd name="connsiteY2" fmla="*/ 5095270 h 6857795"/>
              <a:gd name="connsiteX3" fmla="*/ 13098 w 9155245"/>
              <a:gd name="connsiteY3" fmla="*/ 6857795 h 6857795"/>
              <a:gd name="connsiteX4" fmla="*/ 0 w 9155245"/>
              <a:gd name="connsiteY4" fmla="*/ 742149 h 6857795"/>
              <a:gd name="connsiteX5" fmla="*/ 3905700 w 9155245"/>
              <a:gd name="connsiteY5" fmla="*/ 6254 h 6857795"/>
              <a:gd name="connsiteX0" fmla="*/ 3905700 w 9155245"/>
              <a:gd name="connsiteY0" fmla="*/ 6254 h 6857795"/>
              <a:gd name="connsiteX1" fmla="*/ 9153946 w 9155245"/>
              <a:gd name="connsiteY1" fmla="*/ 0 h 6857795"/>
              <a:gd name="connsiteX2" fmla="*/ 9155245 w 9155245"/>
              <a:gd name="connsiteY2" fmla="*/ 5095270 h 6857795"/>
              <a:gd name="connsiteX3" fmla="*/ 13098 w 9155245"/>
              <a:gd name="connsiteY3" fmla="*/ 6857795 h 6857795"/>
              <a:gd name="connsiteX4" fmla="*/ 0 w 9155245"/>
              <a:gd name="connsiteY4" fmla="*/ 742149 h 6857795"/>
              <a:gd name="connsiteX5" fmla="*/ 3905700 w 9155245"/>
              <a:gd name="connsiteY5" fmla="*/ 6254 h 6857795"/>
              <a:gd name="connsiteX0" fmla="*/ 3905700 w 9155245"/>
              <a:gd name="connsiteY0" fmla="*/ 6254 h 6857795"/>
              <a:gd name="connsiteX1" fmla="*/ 9153946 w 9155245"/>
              <a:gd name="connsiteY1" fmla="*/ 0 h 6857795"/>
              <a:gd name="connsiteX2" fmla="*/ 9155245 w 9155245"/>
              <a:gd name="connsiteY2" fmla="*/ 5095270 h 6857795"/>
              <a:gd name="connsiteX3" fmla="*/ 13098 w 9155245"/>
              <a:gd name="connsiteY3" fmla="*/ 6857795 h 6857795"/>
              <a:gd name="connsiteX4" fmla="*/ 0 w 9155245"/>
              <a:gd name="connsiteY4" fmla="*/ 961563 h 6857795"/>
              <a:gd name="connsiteX5" fmla="*/ 3905700 w 9155245"/>
              <a:gd name="connsiteY5" fmla="*/ 6254 h 6857795"/>
              <a:gd name="connsiteX0" fmla="*/ 3912565 w 9162110"/>
              <a:gd name="connsiteY0" fmla="*/ 6254 h 6857795"/>
              <a:gd name="connsiteX1" fmla="*/ 9160811 w 9162110"/>
              <a:gd name="connsiteY1" fmla="*/ 0 h 6857795"/>
              <a:gd name="connsiteX2" fmla="*/ 9162110 w 9162110"/>
              <a:gd name="connsiteY2" fmla="*/ 5095270 h 6857795"/>
              <a:gd name="connsiteX3" fmla="*/ 19963 w 9162110"/>
              <a:gd name="connsiteY3" fmla="*/ 6857795 h 6857795"/>
              <a:gd name="connsiteX4" fmla="*/ 0 w 9162110"/>
              <a:gd name="connsiteY4" fmla="*/ 742149 h 6857795"/>
              <a:gd name="connsiteX5" fmla="*/ 3912565 w 9162110"/>
              <a:gd name="connsiteY5" fmla="*/ 6254 h 6857795"/>
              <a:gd name="connsiteX0" fmla="*/ 3933160 w 9162110"/>
              <a:gd name="connsiteY0" fmla="*/ 88534 h 6857795"/>
              <a:gd name="connsiteX1" fmla="*/ 9160811 w 9162110"/>
              <a:gd name="connsiteY1" fmla="*/ 0 h 6857795"/>
              <a:gd name="connsiteX2" fmla="*/ 9162110 w 9162110"/>
              <a:gd name="connsiteY2" fmla="*/ 5095270 h 6857795"/>
              <a:gd name="connsiteX3" fmla="*/ 19963 w 9162110"/>
              <a:gd name="connsiteY3" fmla="*/ 6857795 h 6857795"/>
              <a:gd name="connsiteX4" fmla="*/ 0 w 9162110"/>
              <a:gd name="connsiteY4" fmla="*/ 742149 h 6857795"/>
              <a:gd name="connsiteX5" fmla="*/ 3933160 w 9162110"/>
              <a:gd name="connsiteY5" fmla="*/ 88534 h 6857795"/>
              <a:gd name="connsiteX0" fmla="*/ 4379376 w 9162110"/>
              <a:gd name="connsiteY0" fmla="*/ 6254 h 6857795"/>
              <a:gd name="connsiteX1" fmla="*/ 9160811 w 9162110"/>
              <a:gd name="connsiteY1" fmla="*/ 0 h 6857795"/>
              <a:gd name="connsiteX2" fmla="*/ 9162110 w 9162110"/>
              <a:gd name="connsiteY2" fmla="*/ 5095270 h 6857795"/>
              <a:gd name="connsiteX3" fmla="*/ 19963 w 9162110"/>
              <a:gd name="connsiteY3" fmla="*/ 6857795 h 6857795"/>
              <a:gd name="connsiteX4" fmla="*/ 0 w 9162110"/>
              <a:gd name="connsiteY4" fmla="*/ 742149 h 6857795"/>
              <a:gd name="connsiteX5" fmla="*/ 4379376 w 9162110"/>
              <a:gd name="connsiteY5" fmla="*/ 6254 h 6857795"/>
              <a:gd name="connsiteX0" fmla="*/ 4392738 w 9175472"/>
              <a:gd name="connsiteY0" fmla="*/ 6254 h 5095270"/>
              <a:gd name="connsiteX1" fmla="*/ 9174173 w 9175472"/>
              <a:gd name="connsiteY1" fmla="*/ 0 h 5095270"/>
              <a:gd name="connsiteX2" fmla="*/ 9175472 w 9175472"/>
              <a:gd name="connsiteY2" fmla="*/ 5095270 h 5095270"/>
              <a:gd name="connsiteX3" fmla="*/ 5865 w 9175472"/>
              <a:gd name="connsiteY3" fmla="*/ 3957413 h 5095270"/>
              <a:gd name="connsiteX4" fmla="*/ 13362 w 9175472"/>
              <a:gd name="connsiteY4" fmla="*/ 742149 h 5095270"/>
              <a:gd name="connsiteX5" fmla="*/ 4392738 w 9175472"/>
              <a:gd name="connsiteY5" fmla="*/ 6254 h 5095270"/>
              <a:gd name="connsiteX0" fmla="*/ 4386873 w 9169607"/>
              <a:gd name="connsiteY0" fmla="*/ 6254 h 5095270"/>
              <a:gd name="connsiteX1" fmla="*/ 9168308 w 9169607"/>
              <a:gd name="connsiteY1" fmla="*/ 0 h 5095270"/>
              <a:gd name="connsiteX2" fmla="*/ 9169607 w 9169607"/>
              <a:gd name="connsiteY2" fmla="*/ 5095270 h 5095270"/>
              <a:gd name="connsiteX3" fmla="*/ 0 w 9169607"/>
              <a:gd name="connsiteY3" fmla="*/ 3957413 h 5095270"/>
              <a:gd name="connsiteX4" fmla="*/ 7497 w 9169607"/>
              <a:gd name="connsiteY4" fmla="*/ 742149 h 5095270"/>
              <a:gd name="connsiteX5" fmla="*/ 4386873 w 9169607"/>
              <a:gd name="connsiteY5" fmla="*/ 6254 h 5095270"/>
              <a:gd name="connsiteX0" fmla="*/ 4386873 w 9176472"/>
              <a:gd name="connsiteY0" fmla="*/ 6254 h 5678088"/>
              <a:gd name="connsiteX1" fmla="*/ 9168308 w 9176472"/>
              <a:gd name="connsiteY1" fmla="*/ 0 h 5678088"/>
              <a:gd name="connsiteX2" fmla="*/ 9176472 w 9176472"/>
              <a:gd name="connsiteY2" fmla="*/ 5678088 h 5678088"/>
              <a:gd name="connsiteX3" fmla="*/ 0 w 9176472"/>
              <a:gd name="connsiteY3" fmla="*/ 3957413 h 5678088"/>
              <a:gd name="connsiteX4" fmla="*/ 7497 w 9176472"/>
              <a:gd name="connsiteY4" fmla="*/ 742149 h 5678088"/>
              <a:gd name="connsiteX5" fmla="*/ 4386873 w 9176472"/>
              <a:gd name="connsiteY5" fmla="*/ 6254 h 5678088"/>
              <a:gd name="connsiteX0" fmla="*/ 4407468 w 9176472"/>
              <a:gd name="connsiteY0" fmla="*/ 698780 h 5678088"/>
              <a:gd name="connsiteX1" fmla="*/ 9168308 w 9176472"/>
              <a:gd name="connsiteY1" fmla="*/ 0 h 5678088"/>
              <a:gd name="connsiteX2" fmla="*/ 9176472 w 9176472"/>
              <a:gd name="connsiteY2" fmla="*/ 5678088 h 5678088"/>
              <a:gd name="connsiteX3" fmla="*/ 0 w 9176472"/>
              <a:gd name="connsiteY3" fmla="*/ 3957413 h 5678088"/>
              <a:gd name="connsiteX4" fmla="*/ 7497 w 9176472"/>
              <a:gd name="connsiteY4" fmla="*/ 742149 h 5678088"/>
              <a:gd name="connsiteX5" fmla="*/ 4407468 w 9176472"/>
              <a:gd name="connsiteY5" fmla="*/ 698780 h 5678088"/>
              <a:gd name="connsiteX0" fmla="*/ 7497 w 9176472"/>
              <a:gd name="connsiteY0" fmla="*/ 742149 h 5678088"/>
              <a:gd name="connsiteX1" fmla="*/ 9168308 w 9176472"/>
              <a:gd name="connsiteY1" fmla="*/ 0 h 5678088"/>
              <a:gd name="connsiteX2" fmla="*/ 9176472 w 9176472"/>
              <a:gd name="connsiteY2" fmla="*/ 5678088 h 5678088"/>
              <a:gd name="connsiteX3" fmla="*/ 0 w 9176472"/>
              <a:gd name="connsiteY3" fmla="*/ 3957413 h 5678088"/>
              <a:gd name="connsiteX4" fmla="*/ 7497 w 9176472"/>
              <a:gd name="connsiteY4" fmla="*/ 742149 h 5678088"/>
              <a:gd name="connsiteX0" fmla="*/ 7497 w 9176472"/>
              <a:gd name="connsiteY0" fmla="*/ 22196 h 4958135"/>
              <a:gd name="connsiteX1" fmla="*/ 9161443 w 9176472"/>
              <a:gd name="connsiteY1" fmla="*/ 0 h 4958135"/>
              <a:gd name="connsiteX2" fmla="*/ 9176472 w 9176472"/>
              <a:gd name="connsiteY2" fmla="*/ 4958135 h 4958135"/>
              <a:gd name="connsiteX3" fmla="*/ 0 w 9176472"/>
              <a:gd name="connsiteY3" fmla="*/ 3237460 h 4958135"/>
              <a:gd name="connsiteX4" fmla="*/ 7497 w 9176472"/>
              <a:gd name="connsiteY4" fmla="*/ 22196 h 4958135"/>
              <a:gd name="connsiteX0" fmla="*/ 7497 w 9176472"/>
              <a:gd name="connsiteY0" fmla="*/ 447311 h 5383250"/>
              <a:gd name="connsiteX1" fmla="*/ 9133983 w 9176472"/>
              <a:gd name="connsiteY1" fmla="*/ 0 h 5383250"/>
              <a:gd name="connsiteX2" fmla="*/ 9176472 w 9176472"/>
              <a:gd name="connsiteY2" fmla="*/ 5383250 h 5383250"/>
              <a:gd name="connsiteX3" fmla="*/ 0 w 9176472"/>
              <a:gd name="connsiteY3" fmla="*/ 3662575 h 5383250"/>
              <a:gd name="connsiteX4" fmla="*/ 7497 w 9176472"/>
              <a:gd name="connsiteY4" fmla="*/ 447311 h 5383250"/>
              <a:gd name="connsiteX0" fmla="*/ 0 w 9182705"/>
              <a:gd name="connsiteY0" fmla="*/ 8483 h 5383250"/>
              <a:gd name="connsiteX1" fmla="*/ 9140216 w 9182705"/>
              <a:gd name="connsiteY1" fmla="*/ 0 h 5383250"/>
              <a:gd name="connsiteX2" fmla="*/ 9182705 w 9182705"/>
              <a:gd name="connsiteY2" fmla="*/ 5383250 h 5383250"/>
              <a:gd name="connsiteX3" fmla="*/ 6233 w 9182705"/>
              <a:gd name="connsiteY3" fmla="*/ 3662575 h 5383250"/>
              <a:gd name="connsiteX4" fmla="*/ 0 w 9182705"/>
              <a:gd name="connsiteY4" fmla="*/ 8483 h 5383250"/>
              <a:gd name="connsiteX0" fmla="*/ 0 w 9182705"/>
              <a:gd name="connsiteY0" fmla="*/ 0 h 5374767"/>
              <a:gd name="connsiteX1" fmla="*/ 9153131 w 9182705"/>
              <a:gd name="connsiteY1" fmla="*/ 21616 h 5374767"/>
              <a:gd name="connsiteX2" fmla="*/ 9182705 w 9182705"/>
              <a:gd name="connsiteY2" fmla="*/ 5374767 h 5374767"/>
              <a:gd name="connsiteX3" fmla="*/ 6233 w 9182705"/>
              <a:gd name="connsiteY3" fmla="*/ 3654092 h 5374767"/>
              <a:gd name="connsiteX4" fmla="*/ 0 w 9182705"/>
              <a:gd name="connsiteY4" fmla="*/ 0 h 5374767"/>
              <a:gd name="connsiteX0" fmla="*/ 0 w 9182705"/>
              <a:gd name="connsiteY0" fmla="*/ 0 h 5374767"/>
              <a:gd name="connsiteX1" fmla="*/ 9153131 w 9182705"/>
              <a:gd name="connsiteY1" fmla="*/ 117 h 5374767"/>
              <a:gd name="connsiteX2" fmla="*/ 9182705 w 9182705"/>
              <a:gd name="connsiteY2" fmla="*/ 5374767 h 5374767"/>
              <a:gd name="connsiteX3" fmla="*/ 6233 w 9182705"/>
              <a:gd name="connsiteY3" fmla="*/ 3654092 h 5374767"/>
              <a:gd name="connsiteX4" fmla="*/ 0 w 9182705"/>
              <a:gd name="connsiteY4" fmla="*/ 0 h 5374767"/>
              <a:gd name="connsiteX0" fmla="*/ 0 w 9182705"/>
              <a:gd name="connsiteY0" fmla="*/ 21384 h 5396151"/>
              <a:gd name="connsiteX1" fmla="*/ 9166046 w 9182705"/>
              <a:gd name="connsiteY1" fmla="*/ 0 h 5396151"/>
              <a:gd name="connsiteX2" fmla="*/ 9182705 w 9182705"/>
              <a:gd name="connsiteY2" fmla="*/ 5396151 h 5396151"/>
              <a:gd name="connsiteX3" fmla="*/ 6233 w 9182705"/>
              <a:gd name="connsiteY3" fmla="*/ 3675476 h 5396151"/>
              <a:gd name="connsiteX4" fmla="*/ 0 w 9182705"/>
              <a:gd name="connsiteY4" fmla="*/ 21384 h 5396151"/>
              <a:gd name="connsiteX0" fmla="*/ 0 w 9182705"/>
              <a:gd name="connsiteY0" fmla="*/ 21384 h 5396151"/>
              <a:gd name="connsiteX1" fmla="*/ 9166046 w 9182705"/>
              <a:gd name="connsiteY1" fmla="*/ 0 h 5396151"/>
              <a:gd name="connsiteX2" fmla="*/ 9182705 w 9182705"/>
              <a:gd name="connsiteY2" fmla="*/ 5396151 h 5396151"/>
              <a:gd name="connsiteX3" fmla="*/ 6233 w 9182705"/>
              <a:gd name="connsiteY3" fmla="*/ 3675476 h 5396151"/>
              <a:gd name="connsiteX4" fmla="*/ 0 w 9182705"/>
              <a:gd name="connsiteY4" fmla="*/ 21384 h 5396151"/>
              <a:gd name="connsiteX0" fmla="*/ 0 w 9167878"/>
              <a:gd name="connsiteY0" fmla="*/ 21384 h 5396151"/>
              <a:gd name="connsiteX1" fmla="*/ 9166046 w 9167878"/>
              <a:gd name="connsiteY1" fmla="*/ 0 h 5396151"/>
              <a:gd name="connsiteX2" fmla="*/ 9152225 w 9167878"/>
              <a:gd name="connsiteY2" fmla="*/ 5396151 h 5396151"/>
              <a:gd name="connsiteX3" fmla="*/ 6233 w 9167878"/>
              <a:gd name="connsiteY3" fmla="*/ 3675476 h 5396151"/>
              <a:gd name="connsiteX4" fmla="*/ 0 w 916787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6233 w 9168758"/>
              <a:gd name="connsiteY3" fmla="*/ 3675476 h 5396151"/>
              <a:gd name="connsiteX4" fmla="*/ 0 w 916875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1153 w 9168758"/>
              <a:gd name="connsiteY3" fmla="*/ 3431926 h 5396151"/>
              <a:gd name="connsiteX4" fmla="*/ 0 w 916875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16393 w 9168758"/>
              <a:gd name="connsiteY3" fmla="*/ 3599366 h 5396151"/>
              <a:gd name="connsiteX4" fmla="*/ 0 w 916875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16393 w 9168758"/>
              <a:gd name="connsiteY3" fmla="*/ 3599366 h 5396151"/>
              <a:gd name="connsiteX4" fmla="*/ 0 w 916875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16393 w 9168758"/>
              <a:gd name="connsiteY3" fmla="*/ 3599366 h 5396151"/>
              <a:gd name="connsiteX4" fmla="*/ 0 w 9168758"/>
              <a:gd name="connsiteY4" fmla="*/ 21384 h 5396151"/>
              <a:gd name="connsiteX0" fmla="*/ 0 w 9168758"/>
              <a:gd name="connsiteY0" fmla="*/ 21384 h 5396151"/>
              <a:gd name="connsiteX1" fmla="*/ 9166046 w 9168758"/>
              <a:gd name="connsiteY1" fmla="*/ 0 h 5396151"/>
              <a:gd name="connsiteX2" fmla="*/ 9152225 w 9168758"/>
              <a:gd name="connsiteY2" fmla="*/ 5396151 h 5396151"/>
              <a:gd name="connsiteX3" fmla="*/ 22618 w 9168758"/>
              <a:gd name="connsiteY3" fmla="*/ 3618020 h 5396151"/>
              <a:gd name="connsiteX4" fmla="*/ 0 w 9168758"/>
              <a:gd name="connsiteY4" fmla="*/ 21384 h 5396151"/>
              <a:gd name="connsiteX0" fmla="*/ 0 w 9180582"/>
              <a:gd name="connsiteY0" fmla="*/ 21384 h 5396151"/>
              <a:gd name="connsiteX1" fmla="*/ 9166046 w 9180582"/>
              <a:gd name="connsiteY1" fmla="*/ 0 h 5396151"/>
              <a:gd name="connsiteX2" fmla="*/ 9177128 w 9180582"/>
              <a:gd name="connsiteY2" fmla="*/ 5396151 h 5396151"/>
              <a:gd name="connsiteX3" fmla="*/ 22618 w 9180582"/>
              <a:gd name="connsiteY3" fmla="*/ 3618020 h 5396151"/>
              <a:gd name="connsiteX4" fmla="*/ 0 w 9180582"/>
              <a:gd name="connsiteY4" fmla="*/ 21384 h 5396151"/>
              <a:gd name="connsiteX0" fmla="*/ 4798 w 9185380"/>
              <a:gd name="connsiteY0" fmla="*/ 21384 h 5396151"/>
              <a:gd name="connsiteX1" fmla="*/ 9170844 w 9185380"/>
              <a:gd name="connsiteY1" fmla="*/ 0 h 5396151"/>
              <a:gd name="connsiteX2" fmla="*/ 9181926 w 9185380"/>
              <a:gd name="connsiteY2" fmla="*/ 5396151 h 5396151"/>
              <a:gd name="connsiteX3" fmla="*/ 2514 w 9185380"/>
              <a:gd name="connsiteY3" fmla="*/ 3611802 h 5396151"/>
              <a:gd name="connsiteX4" fmla="*/ 4798 w 9185380"/>
              <a:gd name="connsiteY4" fmla="*/ 21384 h 5396151"/>
              <a:gd name="connsiteX0" fmla="*/ 4231052 w 9182878"/>
              <a:gd name="connsiteY0" fmla="*/ 814 h 5396151"/>
              <a:gd name="connsiteX1" fmla="*/ 9168342 w 9182878"/>
              <a:gd name="connsiteY1" fmla="*/ 0 h 5396151"/>
              <a:gd name="connsiteX2" fmla="*/ 9179424 w 9182878"/>
              <a:gd name="connsiteY2" fmla="*/ 5396151 h 5396151"/>
              <a:gd name="connsiteX3" fmla="*/ 12 w 9182878"/>
              <a:gd name="connsiteY3" fmla="*/ 3611802 h 5396151"/>
              <a:gd name="connsiteX4" fmla="*/ 4231052 w 9182878"/>
              <a:gd name="connsiteY4" fmla="*/ 814 h 5396151"/>
              <a:gd name="connsiteX0" fmla="*/ 3448459 w 9182880"/>
              <a:gd name="connsiteY0" fmla="*/ 0 h 5402194"/>
              <a:gd name="connsiteX1" fmla="*/ 9168344 w 9182880"/>
              <a:gd name="connsiteY1" fmla="*/ 6043 h 5402194"/>
              <a:gd name="connsiteX2" fmla="*/ 9179426 w 9182880"/>
              <a:gd name="connsiteY2" fmla="*/ 5402194 h 5402194"/>
              <a:gd name="connsiteX3" fmla="*/ 14 w 9182880"/>
              <a:gd name="connsiteY3" fmla="*/ 3617845 h 5402194"/>
              <a:gd name="connsiteX4" fmla="*/ 3448459 w 9182880"/>
              <a:gd name="connsiteY4" fmla="*/ 0 h 5402194"/>
              <a:gd name="connsiteX0" fmla="*/ 3448473 w 9182894"/>
              <a:gd name="connsiteY0" fmla="*/ 0 h 5402194"/>
              <a:gd name="connsiteX1" fmla="*/ 9168358 w 9182894"/>
              <a:gd name="connsiteY1" fmla="*/ 6043 h 5402194"/>
              <a:gd name="connsiteX2" fmla="*/ 9179440 w 9182894"/>
              <a:gd name="connsiteY2" fmla="*/ 5402194 h 5402194"/>
              <a:gd name="connsiteX3" fmla="*/ 28 w 9182894"/>
              <a:gd name="connsiteY3" fmla="*/ 3617845 h 5402194"/>
              <a:gd name="connsiteX4" fmla="*/ 3448473 w 9182894"/>
              <a:gd name="connsiteY4" fmla="*/ 0 h 5402194"/>
              <a:gd name="connsiteX0" fmla="*/ 3448445 w 9182866"/>
              <a:gd name="connsiteY0" fmla="*/ 0 h 5402194"/>
              <a:gd name="connsiteX1" fmla="*/ 9168330 w 9182866"/>
              <a:gd name="connsiteY1" fmla="*/ 6043 h 5402194"/>
              <a:gd name="connsiteX2" fmla="*/ 9179412 w 9182866"/>
              <a:gd name="connsiteY2" fmla="*/ 5402194 h 5402194"/>
              <a:gd name="connsiteX3" fmla="*/ 0 w 9182866"/>
              <a:gd name="connsiteY3" fmla="*/ 3617845 h 5402194"/>
              <a:gd name="connsiteX4" fmla="*/ 3448445 w 9182866"/>
              <a:gd name="connsiteY4" fmla="*/ 0 h 5402194"/>
              <a:gd name="connsiteX0" fmla="*/ 43472 w 5777893"/>
              <a:gd name="connsiteY0" fmla="*/ 0 h 5402194"/>
              <a:gd name="connsiteX1" fmla="*/ 5763357 w 5777893"/>
              <a:gd name="connsiteY1" fmla="*/ 6043 h 5402194"/>
              <a:gd name="connsiteX2" fmla="*/ 5774439 w 5777893"/>
              <a:gd name="connsiteY2" fmla="*/ 5402194 h 5402194"/>
              <a:gd name="connsiteX3" fmla="*/ 0 w 5777893"/>
              <a:gd name="connsiteY3" fmla="*/ 2733333 h 5402194"/>
              <a:gd name="connsiteX4" fmla="*/ 43472 w 5777893"/>
              <a:gd name="connsiteY4" fmla="*/ 0 h 5402194"/>
              <a:gd name="connsiteX0" fmla="*/ 43472 w 5763412"/>
              <a:gd name="connsiteY0" fmla="*/ 0 h 3640023"/>
              <a:gd name="connsiteX1" fmla="*/ 5763357 w 5763412"/>
              <a:gd name="connsiteY1" fmla="*/ 6043 h 3640023"/>
              <a:gd name="connsiteX2" fmla="*/ 4827088 w 5763412"/>
              <a:gd name="connsiteY2" fmla="*/ 3640023 h 3640023"/>
              <a:gd name="connsiteX3" fmla="*/ 0 w 5763412"/>
              <a:gd name="connsiteY3" fmla="*/ 2733333 h 3640023"/>
              <a:gd name="connsiteX4" fmla="*/ 43472 w 5763412"/>
              <a:gd name="connsiteY4" fmla="*/ 0 h 3640023"/>
              <a:gd name="connsiteX0" fmla="*/ 43472 w 5763464"/>
              <a:gd name="connsiteY0" fmla="*/ 0 h 3640023"/>
              <a:gd name="connsiteX1" fmla="*/ 5763357 w 5763464"/>
              <a:gd name="connsiteY1" fmla="*/ 6043 h 3640023"/>
              <a:gd name="connsiteX2" fmla="*/ 4827088 w 5763464"/>
              <a:gd name="connsiteY2" fmla="*/ 3640023 h 3640023"/>
              <a:gd name="connsiteX3" fmla="*/ 0 w 5763464"/>
              <a:gd name="connsiteY3" fmla="*/ 2733333 h 3640023"/>
              <a:gd name="connsiteX4" fmla="*/ 43472 w 5763464"/>
              <a:gd name="connsiteY4" fmla="*/ 0 h 3640023"/>
              <a:gd name="connsiteX0" fmla="*/ 43472 w 5763357"/>
              <a:gd name="connsiteY0" fmla="*/ 0 h 3640023"/>
              <a:gd name="connsiteX1" fmla="*/ 5763357 w 5763357"/>
              <a:gd name="connsiteY1" fmla="*/ 6043 h 3640023"/>
              <a:gd name="connsiteX2" fmla="*/ 4827088 w 5763357"/>
              <a:gd name="connsiteY2" fmla="*/ 3640023 h 3640023"/>
              <a:gd name="connsiteX3" fmla="*/ 0 w 5763357"/>
              <a:gd name="connsiteY3" fmla="*/ 2733333 h 3640023"/>
              <a:gd name="connsiteX4" fmla="*/ 43472 w 5763357"/>
              <a:gd name="connsiteY4" fmla="*/ 0 h 3640023"/>
              <a:gd name="connsiteX0" fmla="*/ 43472 w 5248492"/>
              <a:gd name="connsiteY0" fmla="*/ 0 h 3640023"/>
              <a:gd name="connsiteX1" fmla="*/ 5248492 w 5248492"/>
              <a:gd name="connsiteY1" fmla="*/ 869986 h 3640023"/>
              <a:gd name="connsiteX2" fmla="*/ 4827088 w 5248492"/>
              <a:gd name="connsiteY2" fmla="*/ 3640023 h 3640023"/>
              <a:gd name="connsiteX3" fmla="*/ 0 w 5248492"/>
              <a:gd name="connsiteY3" fmla="*/ 2733333 h 3640023"/>
              <a:gd name="connsiteX4" fmla="*/ 43472 w 5248492"/>
              <a:gd name="connsiteY4" fmla="*/ 0 h 3640023"/>
              <a:gd name="connsiteX0" fmla="*/ 43472 w 5756492"/>
              <a:gd name="connsiteY0" fmla="*/ 0 h 3640023"/>
              <a:gd name="connsiteX1" fmla="*/ 5756492 w 5756492"/>
              <a:gd name="connsiteY1" fmla="*/ 12900 h 3640023"/>
              <a:gd name="connsiteX2" fmla="*/ 4827088 w 5756492"/>
              <a:gd name="connsiteY2" fmla="*/ 3640023 h 3640023"/>
              <a:gd name="connsiteX3" fmla="*/ 0 w 5756492"/>
              <a:gd name="connsiteY3" fmla="*/ 2733333 h 3640023"/>
              <a:gd name="connsiteX4" fmla="*/ 43472 w 5756492"/>
              <a:gd name="connsiteY4" fmla="*/ 0 h 3640023"/>
              <a:gd name="connsiteX0" fmla="*/ 43472 w 5756492"/>
              <a:gd name="connsiteY0" fmla="*/ 0 h 3708589"/>
              <a:gd name="connsiteX1" fmla="*/ 5756492 w 5756492"/>
              <a:gd name="connsiteY1" fmla="*/ 12900 h 3708589"/>
              <a:gd name="connsiteX2" fmla="*/ 5753844 w 5756492"/>
              <a:gd name="connsiteY2" fmla="*/ 3708589 h 3708589"/>
              <a:gd name="connsiteX3" fmla="*/ 0 w 5756492"/>
              <a:gd name="connsiteY3" fmla="*/ 2733333 h 3708589"/>
              <a:gd name="connsiteX4" fmla="*/ 43472 w 5756492"/>
              <a:gd name="connsiteY4" fmla="*/ 0 h 3708589"/>
              <a:gd name="connsiteX0" fmla="*/ 43472 w 5760798"/>
              <a:gd name="connsiteY0" fmla="*/ 0 h 3516601"/>
              <a:gd name="connsiteX1" fmla="*/ 5756492 w 5760798"/>
              <a:gd name="connsiteY1" fmla="*/ 12900 h 3516601"/>
              <a:gd name="connsiteX2" fmla="*/ 5760709 w 5760798"/>
              <a:gd name="connsiteY2" fmla="*/ 3516601 h 3516601"/>
              <a:gd name="connsiteX3" fmla="*/ 0 w 5760798"/>
              <a:gd name="connsiteY3" fmla="*/ 2733333 h 3516601"/>
              <a:gd name="connsiteX4" fmla="*/ 43472 w 5760798"/>
              <a:gd name="connsiteY4" fmla="*/ 0 h 3516601"/>
              <a:gd name="connsiteX0" fmla="*/ 43472 w 5763357"/>
              <a:gd name="connsiteY0" fmla="*/ 0 h 3516601"/>
              <a:gd name="connsiteX1" fmla="*/ 5763357 w 5763357"/>
              <a:gd name="connsiteY1" fmla="*/ 314594 h 3516601"/>
              <a:gd name="connsiteX2" fmla="*/ 5760709 w 5763357"/>
              <a:gd name="connsiteY2" fmla="*/ 3516601 h 3516601"/>
              <a:gd name="connsiteX3" fmla="*/ 0 w 5763357"/>
              <a:gd name="connsiteY3" fmla="*/ 2733333 h 3516601"/>
              <a:gd name="connsiteX4" fmla="*/ 43472 w 5763357"/>
              <a:gd name="connsiteY4" fmla="*/ 0 h 3516601"/>
              <a:gd name="connsiteX0" fmla="*/ 43472 w 5760723"/>
              <a:gd name="connsiteY0" fmla="*/ 0 h 3516601"/>
              <a:gd name="connsiteX1" fmla="*/ 5722168 w 5760723"/>
              <a:gd name="connsiteY1" fmla="*/ 19756 h 3516601"/>
              <a:gd name="connsiteX2" fmla="*/ 5760709 w 5760723"/>
              <a:gd name="connsiteY2" fmla="*/ 3516601 h 3516601"/>
              <a:gd name="connsiteX3" fmla="*/ 0 w 5760723"/>
              <a:gd name="connsiteY3" fmla="*/ 2733333 h 3516601"/>
              <a:gd name="connsiteX4" fmla="*/ 43472 w 5760723"/>
              <a:gd name="connsiteY4" fmla="*/ 0 h 3516601"/>
              <a:gd name="connsiteX0" fmla="*/ 215093 w 5760723"/>
              <a:gd name="connsiteY0" fmla="*/ 220228 h 3496845"/>
              <a:gd name="connsiteX1" fmla="*/ 5722168 w 5760723"/>
              <a:gd name="connsiteY1" fmla="*/ 0 h 3496845"/>
              <a:gd name="connsiteX2" fmla="*/ 5760709 w 5760723"/>
              <a:gd name="connsiteY2" fmla="*/ 3496845 h 3496845"/>
              <a:gd name="connsiteX3" fmla="*/ 0 w 5760723"/>
              <a:gd name="connsiteY3" fmla="*/ 2713577 h 3496845"/>
              <a:gd name="connsiteX4" fmla="*/ 215093 w 5760723"/>
              <a:gd name="connsiteY4" fmla="*/ 220228 h 3496845"/>
              <a:gd name="connsiteX0" fmla="*/ 43472 w 5760723"/>
              <a:gd name="connsiteY0" fmla="*/ 14527 h 3496845"/>
              <a:gd name="connsiteX1" fmla="*/ 5722168 w 5760723"/>
              <a:gd name="connsiteY1" fmla="*/ 0 h 3496845"/>
              <a:gd name="connsiteX2" fmla="*/ 5760709 w 5760723"/>
              <a:gd name="connsiteY2" fmla="*/ 3496845 h 3496845"/>
              <a:gd name="connsiteX3" fmla="*/ 0 w 5760723"/>
              <a:gd name="connsiteY3" fmla="*/ 2713577 h 3496845"/>
              <a:gd name="connsiteX4" fmla="*/ 43472 w 5760723"/>
              <a:gd name="connsiteY4" fmla="*/ 14527 h 3496845"/>
              <a:gd name="connsiteX0" fmla="*/ 1100662 w 6817913"/>
              <a:gd name="connsiteY0" fmla="*/ 14527 h 3496845"/>
              <a:gd name="connsiteX1" fmla="*/ 6779358 w 6817913"/>
              <a:gd name="connsiteY1" fmla="*/ 0 h 3496845"/>
              <a:gd name="connsiteX2" fmla="*/ 6817899 w 6817913"/>
              <a:gd name="connsiteY2" fmla="*/ 3496845 h 3496845"/>
              <a:gd name="connsiteX3" fmla="*/ 0 w 6817913"/>
              <a:gd name="connsiteY3" fmla="*/ 3447244 h 3496845"/>
              <a:gd name="connsiteX4" fmla="*/ 1100662 w 6817913"/>
              <a:gd name="connsiteY4" fmla="*/ 14527 h 3496845"/>
              <a:gd name="connsiteX0" fmla="*/ 1100662 w 6811051"/>
              <a:gd name="connsiteY0" fmla="*/ 14527 h 3462562"/>
              <a:gd name="connsiteX1" fmla="*/ 6779358 w 6811051"/>
              <a:gd name="connsiteY1" fmla="*/ 0 h 3462562"/>
              <a:gd name="connsiteX2" fmla="*/ 6811034 w 6811051"/>
              <a:gd name="connsiteY2" fmla="*/ 3462562 h 3462562"/>
              <a:gd name="connsiteX3" fmla="*/ 0 w 6811051"/>
              <a:gd name="connsiteY3" fmla="*/ 3447244 h 3462562"/>
              <a:gd name="connsiteX4" fmla="*/ 1100662 w 6811051"/>
              <a:gd name="connsiteY4" fmla="*/ 14527 h 3462562"/>
              <a:gd name="connsiteX0" fmla="*/ 1100662 w 6820547"/>
              <a:gd name="connsiteY0" fmla="*/ 14527 h 3462562"/>
              <a:gd name="connsiteX1" fmla="*/ 6820547 w 6820547"/>
              <a:gd name="connsiteY1" fmla="*/ 0 h 3462562"/>
              <a:gd name="connsiteX2" fmla="*/ 6811034 w 6820547"/>
              <a:gd name="connsiteY2" fmla="*/ 3462562 h 3462562"/>
              <a:gd name="connsiteX3" fmla="*/ 0 w 6820547"/>
              <a:gd name="connsiteY3" fmla="*/ 3447244 h 3462562"/>
              <a:gd name="connsiteX4" fmla="*/ 1100662 w 6820547"/>
              <a:gd name="connsiteY4" fmla="*/ 14527 h 3462562"/>
              <a:gd name="connsiteX0" fmla="*/ 1100662 w 6820547"/>
              <a:gd name="connsiteY0" fmla="*/ 14527 h 3447244"/>
              <a:gd name="connsiteX1" fmla="*/ 6820547 w 6820547"/>
              <a:gd name="connsiteY1" fmla="*/ 0 h 3447244"/>
              <a:gd name="connsiteX2" fmla="*/ 6811034 w 6820547"/>
              <a:gd name="connsiteY2" fmla="*/ 3433063 h 3447244"/>
              <a:gd name="connsiteX3" fmla="*/ 0 w 6820547"/>
              <a:gd name="connsiteY3" fmla="*/ 3447244 h 3447244"/>
              <a:gd name="connsiteX4" fmla="*/ 1100662 w 6820547"/>
              <a:gd name="connsiteY4" fmla="*/ 14527 h 3447244"/>
              <a:gd name="connsiteX0" fmla="*/ 958895 w 6678780"/>
              <a:gd name="connsiteY0" fmla="*/ 14527 h 3433063"/>
              <a:gd name="connsiteX1" fmla="*/ 6678780 w 6678780"/>
              <a:gd name="connsiteY1" fmla="*/ 0 h 3433063"/>
              <a:gd name="connsiteX2" fmla="*/ 6669267 w 6678780"/>
              <a:gd name="connsiteY2" fmla="*/ 3433063 h 3433063"/>
              <a:gd name="connsiteX3" fmla="*/ 0 w 6678780"/>
              <a:gd name="connsiteY3" fmla="*/ 3169947 h 3433063"/>
              <a:gd name="connsiteX4" fmla="*/ 958895 w 6678780"/>
              <a:gd name="connsiteY4" fmla="*/ 14527 h 3433063"/>
              <a:gd name="connsiteX0" fmla="*/ 356383 w 6076268"/>
              <a:gd name="connsiteY0" fmla="*/ 14527 h 3433063"/>
              <a:gd name="connsiteX1" fmla="*/ 6076268 w 6076268"/>
              <a:gd name="connsiteY1" fmla="*/ 0 h 3433063"/>
              <a:gd name="connsiteX2" fmla="*/ 6066755 w 6076268"/>
              <a:gd name="connsiteY2" fmla="*/ 3433063 h 3433063"/>
              <a:gd name="connsiteX3" fmla="*/ 0 w 6076268"/>
              <a:gd name="connsiteY3" fmla="*/ 3423644 h 3433063"/>
              <a:gd name="connsiteX4" fmla="*/ 356383 w 6076268"/>
              <a:gd name="connsiteY4" fmla="*/ 14527 h 3433063"/>
              <a:gd name="connsiteX0" fmla="*/ 546883 w 6266768"/>
              <a:gd name="connsiteY0" fmla="*/ 14527 h 3433063"/>
              <a:gd name="connsiteX1" fmla="*/ 6266768 w 6266768"/>
              <a:gd name="connsiteY1" fmla="*/ 0 h 3433063"/>
              <a:gd name="connsiteX2" fmla="*/ 6257255 w 6266768"/>
              <a:gd name="connsiteY2" fmla="*/ 3433063 h 3433063"/>
              <a:gd name="connsiteX3" fmla="*/ 0 w 6266768"/>
              <a:gd name="connsiteY3" fmla="*/ 3426815 h 3433063"/>
              <a:gd name="connsiteX4" fmla="*/ 546883 w 6266768"/>
              <a:gd name="connsiteY4" fmla="*/ 14527 h 3433063"/>
              <a:gd name="connsiteX0" fmla="*/ 365908 w 6085793"/>
              <a:gd name="connsiteY0" fmla="*/ 14527 h 3433063"/>
              <a:gd name="connsiteX1" fmla="*/ 6085793 w 6085793"/>
              <a:gd name="connsiteY1" fmla="*/ 0 h 3433063"/>
              <a:gd name="connsiteX2" fmla="*/ 6076280 w 6085793"/>
              <a:gd name="connsiteY2" fmla="*/ 3433063 h 3433063"/>
              <a:gd name="connsiteX3" fmla="*/ 0 w 6085793"/>
              <a:gd name="connsiteY3" fmla="*/ 3426815 h 3433063"/>
              <a:gd name="connsiteX4" fmla="*/ 365908 w 6085793"/>
              <a:gd name="connsiteY4" fmla="*/ 14527 h 3433063"/>
              <a:gd name="connsiteX0" fmla="*/ 365908 w 6085793"/>
              <a:gd name="connsiteY0" fmla="*/ 8184 h 3433063"/>
              <a:gd name="connsiteX1" fmla="*/ 6085793 w 6085793"/>
              <a:gd name="connsiteY1" fmla="*/ 0 h 3433063"/>
              <a:gd name="connsiteX2" fmla="*/ 6076280 w 6085793"/>
              <a:gd name="connsiteY2" fmla="*/ 3433063 h 3433063"/>
              <a:gd name="connsiteX3" fmla="*/ 0 w 6085793"/>
              <a:gd name="connsiteY3" fmla="*/ 3426815 h 3433063"/>
              <a:gd name="connsiteX4" fmla="*/ 365908 w 6085793"/>
              <a:gd name="connsiteY4" fmla="*/ 8184 h 3433063"/>
              <a:gd name="connsiteX0" fmla="*/ 365908 w 6076280"/>
              <a:gd name="connsiteY0" fmla="*/ 15041 h 3439920"/>
              <a:gd name="connsiteX1" fmla="*/ 3017198 w 6076280"/>
              <a:gd name="connsiteY1" fmla="*/ 0 h 3439920"/>
              <a:gd name="connsiteX2" fmla="*/ 6076280 w 6076280"/>
              <a:gd name="connsiteY2" fmla="*/ 3439920 h 3439920"/>
              <a:gd name="connsiteX3" fmla="*/ 0 w 6076280"/>
              <a:gd name="connsiteY3" fmla="*/ 3433672 h 3439920"/>
              <a:gd name="connsiteX4" fmla="*/ 365908 w 6076280"/>
              <a:gd name="connsiteY4" fmla="*/ 15041 h 3439920"/>
              <a:gd name="connsiteX0" fmla="*/ 365908 w 6076280"/>
              <a:gd name="connsiteY0" fmla="*/ 15041 h 3439920"/>
              <a:gd name="connsiteX1" fmla="*/ 3017198 w 6076280"/>
              <a:gd name="connsiteY1" fmla="*/ 0 h 3439920"/>
              <a:gd name="connsiteX2" fmla="*/ 6076280 w 6076280"/>
              <a:gd name="connsiteY2" fmla="*/ 3439920 h 3439920"/>
              <a:gd name="connsiteX3" fmla="*/ 0 w 6076280"/>
              <a:gd name="connsiteY3" fmla="*/ 3433672 h 3439920"/>
              <a:gd name="connsiteX4" fmla="*/ 365908 w 6076280"/>
              <a:gd name="connsiteY4" fmla="*/ 15041 h 3439920"/>
              <a:gd name="connsiteX0" fmla="*/ 365908 w 6076280"/>
              <a:gd name="connsiteY0" fmla="*/ 15041 h 3439920"/>
              <a:gd name="connsiteX1" fmla="*/ 3017198 w 6076280"/>
              <a:gd name="connsiteY1" fmla="*/ 0 h 3439920"/>
              <a:gd name="connsiteX2" fmla="*/ 6076280 w 6076280"/>
              <a:gd name="connsiteY2" fmla="*/ 3439920 h 3439920"/>
              <a:gd name="connsiteX3" fmla="*/ 0 w 6076280"/>
              <a:gd name="connsiteY3" fmla="*/ 3433672 h 3439920"/>
              <a:gd name="connsiteX4" fmla="*/ 365908 w 6076280"/>
              <a:gd name="connsiteY4" fmla="*/ 15041 h 3439920"/>
              <a:gd name="connsiteX0" fmla="*/ 365908 w 3083199"/>
              <a:gd name="connsiteY0" fmla="*/ 15041 h 3439920"/>
              <a:gd name="connsiteX1" fmla="*/ 3017198 w 3083199"/>
              <a:gd name="connsiteY1" fmla="*/ 0 h 3439920"/>
              <a:gd name="connsiteX2" fmla="*/ 3083199 w 3083199"/>
              <a:gd name="connsiteY2" fmla="*/ 3439920 h 3439920"/>
              <a:gd name="connsiteX3" fmla="*/ 0 w 3083199"/>
              <a:gd name="connsiteY3" fmla="*/ 3433672 h 3439920"/>
              <a:gd name="connsiteX4" fmla="*/ 365908 w 3083199"/>
              <a:gd name="connsiteY4" fmla="*/ 15041 h 3439920"/>
              <a:gd name="connsiteX0" fmla="*/ 365908 w 3092712"/>
              <a:gd name="connsiteY0" fmla="*/ 1328 h 3426207"/>
              <a:gd name="connsiteX1" fmla="*/ 3092712 w 3092712"/>
              <a:gd name="connsiteY1" fmla="*/ 0 h 3426207"/>
              <a:gd name="connsiteX2" fmla="*/ 3083199 w 3092712"/>
              <a:gd name="connsiteY2" fmla="*/ 3426207 h 3426207"/>
              <a:gd name="connsiteX3" fmla="*/ 0 w 3092712"/>
              <a:gd name="connsiteY3" fmla="*/ 3419959 h 3426207"/>
              <a:gd name="connsiteX4" fmla="*/ 365908 w 3092712"/>
              <a:gd name="connsiteY4" fmla="*/ 1328 h 342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712" h="3426207">
                <a:moveTo>
                  <a:pt x="365908" y="1328"/>
                </a:moveTo>
                <a:lnTo>
                  <a:pt x="3092712" y="0"/>
                </a:lnTo>
                <a:lnTo>
                  <a:pt x="3083199" y="3426207"/>
                </a:lnTo>
                <a:lnTo>
                  <a:pt x="0" y="3419959"/>
                </a:lnTo>
                <a:lnTo>
                  <a:pt x="365908" y="1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540000" rtlCol="0" anchor="ctr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Bild auf Platzhalter ziehen oder </a:t>
            </a:r>
            <a:br>
              <a:rPr lang="de-DE" noProof="0" dirty="0" smtClean="0"/>
            </a:br>
            <a:r>
              <a:rPr lang="de-DE" noProof="0" dirty="0" smtClean="0"/>
              <a:t>durch Klicken auf Symbol hinzufügen</a:t>
            </a:r>
            <a:endParaRPr lang="de-DE" noProof="0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60363" y="360000"/>
            <a:ext cx="1484312" cy="144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Gefördert von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0363" y="642938"/>
            <a:ext cx="1417637" cy="4699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Platzhalter Logo</a:t>
            </a:r>
            <a:endParaRPr lang="de-DE" noProof="0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7452000" y="5040000"/>
            <a:ext cx="1366109" cy="15514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Deutsches Jugendinstitut e.</a:t>
            </a:r>
            <a:r>
              <a:rPr lang="de-DE" sz="800" b="1" u="none" kern="0" spc="0" baseline="0" dirty="0" smtClean="0">
                <a:latin typeface="Arial"/>
                <a:cs typeface="Arial"/>
              </a:rPr>
              <a:t> V.</a:t>
            </a:r>
            <a:endParaRPr lang="de-DE" sz="800" b="1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u="none" kern="0" spc="0" dirty="0" err="1" smtClean="0">
                <a:latin typeface="Arial"/>
                <a:cs typeface="Arial"/>
              </a:rPr>
              <a:t>Nockherstraße</a:t>
            </a:r>
            <a:r>
              <a:rPr lang="de-DE" sz="800" u="none" kern="0" spc="0" dirty="0" smtClean="0">
                <a:latin typeface="Arial"/>
                <a:cs typeface="Arial"/>
              </a:rPr>
              <a:t> 2</a:t>
            </a: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D-81541 München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Postfach 90 03 52</a:t>
            </a:r>
          </a:p>
          <a:p>
            <a:pPr>
              <a:lnSpc>
                <a:spcPts val="1100"/>
              </a:lnSpc>
            </a:pPr>
            <a:r>
              <a:rPr lang="de-DE" sz="800" u="none" kern="0" spc="0" dirty="0" smtClean="0">
                <a:latin typeface="Arial"/>
                <a:cs typeface="Arial"/>
              </a:rPr>
              <a:t>D-81503 München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Telefon</a:t>
            </a:r>
            <a:r>
              <a:rPr lang="de-DE" sz="800" u="none" kern="0" spc="0" dirty="0" smtClean="0">
                <a:latin typeface="Arial"/>
                <a:cs typeface="Arial"/>
              </a:rPr>
              <a:t> +49 89 62306-0</a:t>
            </a:r>
          </a:p>
          <a:p>
            <a:pPr>
              <a:lnSpc>
                <a:spcPts val="1100"/>
              </a:lnSpc>
            </a:pPr>
            <a:r>
              <a:rPr lang="de-DE" sz="800" b="1" u="none" kern="0" spc="0" dirty="0" smtClean="0">
                <a:latin typeface="Arial"/>
                <a:cs typeface="Arial"/>
              </a:rPr>
              <a:t>Fax</a:t>
            </a:r>
            <a:r>
              <a:rPr lang="de-DE" sz="800" u="none" kern="0" spc="0" dirty="0" smtClean="0">
                <a:latin typeface="Arial"/>
                <a:cs typeface="Arial"/>
              </a:rPr>
              <a:t> +49 89 62306-162</a:t>
            </a:r>
          </a:p>
          <a:p>
            <a:pPr>
              <a:lnSpc>
                <a:spcPts val="1100"/>
              </a:lnSpc>
            </a:pPr>
            <a:endParaRPr lang="de-DE" sz="800" u="none" kern="0" spc="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r>
              <a:rPr lang="de-DE" sz="800" b="1" u="none" kern="0" spc="0" dirty="0" err="1" smtClean="0">
                <a:latin typeface="Arial"/>
                <a:cs typeface="Arial"/>
              </a:rPr>
              <a:t>www.dji.de</a:t>
            </a:r>
            <a:endParaRPr lang="de-DE" sz="800" b="1" u="none" kern="0" spc="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34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60000" y="6481938"/>
            <a:ext cx="5760000" cy="15800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de-DE" b="1" dirty="0" smtClean="0"/>
              <a:t>Vortragender: </a:t>
            </a:r>
            <a:r>
              <a:rPr lang="de-DE" dirty="0" smtClean="0"/>
              <a:t>Max Mustermann   </a:t>
            </a:r>
            <a:r>
              <a:rPr lang="de-DE" b="1" dirty="0" smtClean="0"/>
              <a:t>Datum: </a:t>
            </a:r>
            <a:r>
              <a:rPr lang="de-DE" dirty="0" smtClean="0"/>
              <a:t>XX.XX.2017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060847" y="6480817"/>
            <a:ext cx="723153" cy="158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FF9EC0B-F522-F140-B30D-33B6086F21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384000"/>
            <a:ext cx="8229600" cy="1282214"/>
          </a:xfrm>
        </p:spPr>
        <p:txBody>
          <a:bodyPr anchor="b" anchorCtr="0">
            <a:noAutofit/>
          </a:bodyPr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46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Kapitel</a:t>
            </a:r>
          </a:p>
          <a:p>
            <a:pPr lvl="0"/>
            <a:r>
              <a:rPr lang="de-DE" dirty="0" smtClean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2903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: 2-spalti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60000" y="6481938"/>
            <a:ext cx="5760000" cy="158003"/>
          </a:xfrm>
        </p:spPr>
        <p:txBody>
          <a:bodyPr/>
          <a:lstStyle/>
          <a:p>
            <a:r>
              <a:rPr lang="de-DE" b="1" dirty="0" smtClean="0"/>
              <a:t>Vortragender: </a:t>
            </a:r>
            <a:r>
              <a:rPr lang="de-DE" dirty="0" smtClean="0"/>
              <a:t>Max Mustermann   </a:t>
            </a:r>
            <a:r>
              <a:rPr lang="de-DE" b="1" dirty="0" smtClean="0"/>
              <a:t>Datum: </a:t>
            </a:r>
            <a:r>
              <a:rPr lang="de-DE" dirty="0" smtClean="0"/>
              <a:t>XX.XX.2017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060400" y="6480817"/>
            <a:ext cx="723153" cy="158400"/>
          </a:xfrm>
        </p:spPr>
        <p:txBody>
          <a:bodyPr/>
          <a:lstStyle/>
          <a:p>
            <a:fld id="{2FF9EC0B-F522-F140-B30D-33B6086F21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792000"/>
            <a:ext cx="8229600" cy="44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468000"/>
            <a:ext cx="861712" cy="138499"/>
          </a:xfrm>
        </p:spPr>
        <p:txBody>
          <a:bodyPr wrap="square" rIns="72000">
            <a:sp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Kapitel 1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332000"/>
            <a:ext cx="8229237" cy="216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Subheadline</a:t>
            </a:r>
            <a:endParaRPr lang="de-DE" dirty="0"/>
          </a:p>
        </p:txBody>
      </p:sp>
      <p:sp>
        <p:nvSpPr>
          <p:cNvPr id="20" name="Inhaltsplatzhalter 8"/>
          <p:cNvSpPr>
            <a:spLocks noGrp="1"/>
          </p:cNvSpPr>
          <p:nvPr>
            <p:ph sz="quarter" idx="14"/>
          </p:nvPr>
        </p:nvSpPr>
        <p:spPr>
          <a:xfrm>
            <a:off x="359999" y="1800000"/>
            <a:ext cx="4032000" cy="46101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Inhaltsplatzhalter 5"/>
          <p:cNvSpPr>
            <a:spLocks noGrp="1"/>
          </p:cNvSpPr>
          <p:nvPr>
            <p:ph sz="quarter" idx="15"/>
          </p:nvPr>
        </p:nvSpPr>
        <p:spPr>
          <a:xfrm>
            <a:off x="4752000" y="1800000"/>
            <a:ext cx="4032000" cy="46101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86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: 1-spalti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60000" y="6481938"/>
            <a:ext cx="5760000" cy="158003"/>
          </a:xfrm>
        </p:spPr>
        <p:txBody>
          <a:bodyPr/>
          <a:lstStyle/>
          <a:p>
            <a:r>
              <a:rPr lang="de-DE" b="1" dirty="0" smtClean="0"/>
              <a:t>Vortragender: </a:t>
            </a:r>
            <a:r>
              <a:rPr lang="de-DE" dirty="0" smtClean="0"/>
              <a:t>Max Mustermann   </a:t>
            </a:r>
            <a:r>
              <a:rPr lang="de-DE" b="1" dirty="0" smtClean="0"/>
              <a:t>Datum: </a:t>
            </a:r>
            <a:r>
              <a:rPr lang="de-DE" dirty="0" smtClean="0"/>
              <a:t>XX.XX.2017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060400" y="6480817"/>
            <a:ext cx="723153" cy="158400"/>
          </a:xfrm>
        </p:spPr>
        <p:txBody>
          <a:bodyPr/>
          <a:lstStyle/>
          <a:p>
            <a:fld id="{2FF9EC0B-F522-F140-B30D-33B6086F21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792000"/>
            <a:ext cx="8229600" cy="44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468000"/>
            <a:ext cx="861712" cy="138499"/>
          </a:xfrm>
        </p:spPr>
        <p:txBody>
          <a:bodyPr wrap="square" rIns="72000">
            <a:sp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Kapitel 1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332000"/>
            <a:ext cx="8229237" cy="21600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de-DE" dirty="0" smtClean="0"/>
              <a:t>Subheadline</a:t>
            </a:r>
            <a:endParaRPr lang="de-DE" dirty="0"/>
          </a:p>
        </p:txBody>
      </p:sp>
      <p:sp>
        <p:nvSpPr>
          <p:cNvPr id="20" name="Inhaltsplatzhalter 8"/>
          <p:cNvSpPr>
            <a:spLocks noGrp="1"/>
          </p:cNvSpPr>
          <p:nvPr>
            <p:ph sz="quarter" idx="14"/>
          </p:nvPr>
        </p:nvSpPr>
        <p:spPr>
          <a:xfrm>
            <a:off x="359998" y="1800000"/>
            <a:ext cx="8229601" cy="46101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828000"/>
            <a:ext cx="8229600" cy="44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8424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6356350"/>
            <a:ext cx="5562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b="1" dirty="0" smtClean="0"/>
              <a:t>Vortragender: </a:t>
            </a:r>
            <a:r>
              <a:rPr lang="de-DE" dirty="0" smtClean="0"/>
              <a:t>Max Mustermann   </a:t>
            </a:r>
            <a:r>
              <a:rPr lang="de-DE" b="1" dirty="0" smtClean="0"/>
              <a:t>Datum: </a:t>
            </a:r>
            <a:r>
              <a:rPr lang="de-DE" dirty="0" smtClean="0"/>
              <a:t>XX.XX.2017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52346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2FF9EC0B-F522-F140-B30D-33B6086F21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37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3" r:id="rId5"/>
    <p:sldLayoutId id="2147483657" r:id="rId6"/>
    <p:sldLayoutId id="2147483658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60000" y="2812500"/>
            <a:ext cx="7145700" cy="1282214"/>
          </a:xfrm>
        </p:spPr>
        <p:txBody>
          <a:bodyPr/>
          <a:lstStyle/>
          <a:p>
            <a:r>
              <a:rPr lang="de-DE" sz="4000" dirty="0" smtClean="0"/>
              <a:t>Jugendhilfe in Bayern. Her-</a:t>
            </a:r>
            <a:r>
              <a:rPr lang="de-DE" sz="4000" dirty="0" err="1" smtClean="0"/>
              <a:t>ausforderungen</a:t>
            </a:r>
            <a:r>
              <a:rPr lang="de-DE" sz="4000" dirty="0" smtClean="0"/>
              <a:t> der Zukunft.</a:t>
            </a:r>
            <a:r>
              <a:rPr lang="de-DE" sz="3600" dirty="0" smtClean="0"/>
              <a:t> Und was bedeutet das für die AJS?</a:t>
            </a:r>
            <a:endParaRPr lang="de-DE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60000" y="4974300"/>
            <a:ext cx="6621568" cy="875444"/>
          </a:xfrm>
        </p:spPr>
        <p:txBody>
          <a:bodyPr/>
          <a:lstStyle/>
          <a:p>
            <a:r>
              <a:rPr lang="de-DE" dirty="0" smtClean="0"/>
              <a:t>Fachtag „Perspektive AJS“ 25.10.2018 in Nürnberg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60000" y="2490788"/>
            <a:ext cx="6621568" cy="249237"/>
          </a:xfrm>
        </p:spPr>
        <p:txBody>
          <a:bodyPr/>
          <a:lstStyle/>
          <a:p>
            <a:r>
              <a:rPr lang="de-DE" dirty="0" smtClean="0"/>
              <a:t>Christian Lüders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Nürnberg, 25.10.2018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38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KJSG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Im bisherigen § 9 SGB VIII (</a:t>
            </a:r>
            <a:r>
              <a:rPr lang="de-DE" dirty="0"/>
              <a:t>Grundrichtung der Erziehung, Gleichberechtigung von Mädchen und Jungen) </a:t>
            </a:r>
            <a:r>
              <a:rPr lang="de-DE" dirty="0" smtClean="0"/>
              <a:t>wird eine </a:t>
            </a:r>
            <a:r>
              <a:rPr lang="de-DE" dirty="0"/>
              <a:t>neue Nummer 4 eingefügt. Demnach wären zukünftig bei der Ausgestaltung der Leistungen und der Erfüllung der Aufgaben „</a:t>
            </a:r>
            <a:r>
              <a:rPr lang="de-DE" dirty="0">
                <a:solidFill>
                  <a:srgbClr val="FF0000"/>
                </a:solidFill>
              </a:rPr>
              <a:t>die gleichberechtigte Teilhabe von jungen Menschen mit und ohne </a:t>
            </a:r>
            <a:r>
              <a:rPr lang="de-DE" dirty="0" err="1" smtClean="0">
                <a:solidFill>
                  <a:srgbClr val="FF0000"/>
                </a:solidFill>
              </a:rPr>
              <a:t>Behinderun</a:t>
            </a:r>
            <a:r>
              <a:rPr lang="de-DE" dirty="0" smtClean="0">
                <a:solidFill>
                  <a:srgbClr val="FF0000"/>
                </a:solidFill>
              </a:rPr>
              <a:t>-gen </a:t>
            </a:r>
            <a:r>
              <a:rPr lang="de-DE" dirty="0">
                <a:solidFill>
                  <a:srgbClr val="FF0000"/>
                </a:solidFill>
              </a:rPr>
              <a:t>umzusetzen und vorhandene Barrieren abzubauen</a:t>
            </a:r>
            <a:r>
              <a:rPr lang="de-DE" dirty="0"/>
              <a:t>“ 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15" y="6291262"/>
            <a:ext cx="7016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Bundesteilhabegesetz (BTHG)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Teil 1 seit 01.01.2018 in Kraft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Für die Kinder- und Jugendhilfe u.a. von besonderem Interesse: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 smtClean="0"/>
              <a:t>Explizite Erwähnung von „</a:t>
            </a:r>
            <a:r>
              <a:rPr lang="de-DE" b="0" dirty="0" smtClean="0">
                <a:solidFill>
                  <a:srgbClr val="FF0000"/>
                </a:solidFill>
              </a:rPr>
              <a:t>Teilhabe an Bildung</a:t>
            </a:r>
            <a:r>
              <a:rPr lang="de-DE" b="0" dirty="0" smtClean="0"/>
              <a:t>“ (</a:t>
            </a:r>
            <a:r>
              <a:rPr lang="de-DE" b="0" dirty="0"/>
              <a:t>neben </a:t>
            </a:r>
            <a:r>
              <a:rPr lang="de-DE" b="0" dirty="0" smtClean="0"/>
              <a:t>den Leistungs-gruppen „Leistungen </a:t>
            </a:r>
            <a:r>
              <a:rPr lang="de-DE" b="0" dirty="0"/>
              <a:t>zur medizinischen </a:t>
            </a:r>
            <a:r>
              <a:rPr lang="de-DE" b="0" dirty="0" smtClean="0"/>
              <a:t>Rehabilitation“, „Leistungen </a:t>
            </a:r>
            <a:r>
              <a:rPr lang="de-DE" b="0" dirty="0"/>
              <a:t>zur Teilhabe am </a:t>
            </a:r>
            <a:r>
              <a:rPr lang="de-DE" b="0" dirty="0" smtClean="0"/>
              <a:t>Arbeitsleben“, „unterhaltssichernde </a:t>
            </a:r>
            <a:r>
              <a:rPr lang="de-DE" b="0" dirty="0"/>
              <a:t>und andere ergänzende </a:t>
            </a:r>
            <a:r>
              <a:rPr lang="de-DE" b="0" dirty="0" smtClean="0"/>
              <a:t>Leistungen“ und „Leistungen </a:t>
            </a:r>
            <a:r>
              <a:rPr lang="de-DE" b="0" dirty="0"/>
              <a:t>zur sozialen </a:t>
            </a:r>
            <a:r>
              <a:rPr lang="de-DE" b="0" dirty="0" smtClean="0"/>
              <a:t>Teilhabe“)</a:t>
            </a:r>
            <a:endParaRPr lang="de-DE" b="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 smtClean="0"/>
              <a:t>Neufassung des Behindertenbegriffes (Behinderung als „Wechselwirkung von Beeinträchtigung mit einstellungs- und umweltbedingten Barrieren“)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 smtClean="0"/>
              <a:t>Neue Verfahrens- und Leistungsregelungen für </a:t>
            </a:r>
            <a:r>
              <a:rPr lang="de-DE" b="0" dirty="0"/>
              <a:t>die </a:t>
            </a:r>
            <a:r>
              <a:rPr lang="de-DE" b="0" dirty="0" smtClean="0"/>
              <a:t>Rehabilitationsträger (z.B. im Hinblick auf Verfahren zur Teilhabeplanung, zum Einsatz von standardisierten Diagnoseinstrumenten, zur Vor- und Nachrangigkeit von Rehabilitationsträgern)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959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Bundesteilhabegesetz (BTHG)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b="0" dirty="0" smtClean="0"/>
              <a:t>Änderung </a:t>
            </a:r>
            <a:r>
              <a:rPr lang="de-DE" b="0" dirty="0"/>
              <a:t>der </a:t>
            </a:r>
            <a:r>
              <a:rPr lang="de-DE" b="0" dirty="0" smtClean="0"/>
              <a:t>Frühförderungsverordnung u.a.</a:t>
            </a:r>
          </a:p>
          <a:p>
            <a:pPr marL="636588" lvl="1" indent="-285750">
              <a:buFont typeface="Arial" panose="020B0604020202020204" pitchFamily="34" charset="0"/>
              <a:buChar char="•"/>
            </a:pPr>
            <a:r>
              <a:rPr lang="de-DE" b="0" dirty="0"/>
              <a:t>gesetzliche Definition der Komplexleistung (§ 46, Abs. 3 SGB IX): „Die Komplexleistung umfasst auch Leistungen zur Sicherung der </a:t>
            </a:r>
            <a:r>
              <a:rPr lang="de-DE" b="0" dirty="0" err="1" smtClean="0"/>
              <a:t>Interdiszipli-narität</a:t>
            </a:r>
            <a:r>
              <a:rPr lang="de-DE" b="0" dirty="0"/>
              <a:t>. Maßnahmen zur Komplexleistung können gleichzeitig oder </a:t>
            </a:r>
            <a:r>
              <a:rPr lang="de-DE" b="0" dirty="0" smtClean="0"/>
              <a:t>nach-einander </a:t>
            </a:r>
            <a:r>
              <a:rPr lang="de-DE" b="0" dirty="0"/>
              <a:t>sowie in unterschiedlicher und gegebenenfalls wechselnder Intensität ab Geburt bis zur Einschulung eines Kindes mit Behinderungen oder drohender Behinderung </a:t>
            </a:r>
            <a:r>
              <a:rPr lang="de-DE" b="0" dirty="0" smtClean="0"/>
              <a:t>erfolgen“. </a:t>
            </a:r>
            <a:endParaRPr lang="de-DE" b="0" dirty="0"/>
          </a:p>
          <a:p>
            <a:pPr marL="636588" lvl="1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Landesrahmenvereinbarungen</a:t>
            </a:r>
            <a:endParaRPr lang="de-DE" b="0" dirty="0"/>
          </a:p>
          <a:p>
            <a:pPr marL="636588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0" dirty="0"/>
              <a:t>Sicherung der Beratun</a:t>
            </a:r>
            <a:r>
              <a:rPr lang="de-DE" b="0" dirty="0" smtClean="0"/>
              <a:t>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Notwendigkeit sich vonseiten der KJH mit diesem Gesetz zu befassen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15" y="6291262"/>
            <a:ext cx="7016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Drei Schritte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de-DE" sz="2400" dirty="0" smtClean="0"/>
              <a:t>Der Blick nach Berlin</a:t>
            </a:r>
          </a:p>
          <a:p>
            <a:pPr marL="342900" indent="-342900">
              <a:buFont typeface="+mj-lt"/>
              <a:buAutoNum type="arabicParenR"/>
            </a:pPr>
            <a:r>
              <a:rPr lang="de-DE" sz="2400" dirty="0" smtClean="0"/>
              <a:t>Herausforderungen für die Praxis</a:t>
            </a:r>
          </a:p>
          <a:p>
            <a:pPr marL="342900" indent="-342900">
              <a:buFont typeface="+mj-lt"/>
              <a:buAutoNum type="arabicParenR"/>
            </a:pPr>
            <a:r>
              <a:rPr lang="de-DE" sz="2400" dirty="0" smtClean="0"/>
              <a:t>Arbeitsweltbezogene Jugendsozialarbeit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25" y="3196597"/>
            <a:ext cx="2370155" cy="32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Blick nach Berlin I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de-DE" dirty="0"/>
              <a:t>„Wir wollen das Kinder- und Jugendhilferecht auf Basis des in der letzten </a:t>
            </a:r>
            <a:r>
              <a:rPr lang="de-DE" dirty="0" err="1" smtClean="0"/>
              <a:t>Legis-laturperiode</a:t>
            </a:r>
            <a:r>
              <a:rPr lang="de-DE" dirty="0" smtClean="0"/>
              <a:t> </a:t>
            </a:r>
            <a:r>
              <a:rPr lang="de-DE" dirty="0"/>
              <a:t>beschlossenen Kinder- und Jugendstärkungsgesetzes </a:t>
            </a:r>
            <a:r>
              <a:rPr lang="de-DE" dirty="0" err="1" smtClean="0"/>
              <a:t>weiterent</a:t>
            </a:r>
            <a:r>
              <a:rPr lang="de-DE" dirty="0" smtClean="0"/>
              <a:t>-wickeln.“ (KV CDU/CSU/SPD </a:t>
            </a:r>
            <a:r>
              <a:rPr lang="de-DE" dirty="0"/>
              <a:t>2018, Zeile 818ff</a:t>
            </a:r>
            <a:r>
              <a:rPr lang="de-DE" dirty="0" smtClean="0"/>
              <a:t>.)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de-DE" dirty="0" smtClean="0"/>
              <a:t>Hinweise </a:t>
            </a:r>
            <a:r>
              <a:rPr lang="de-DE" dirty="0"/>
              <a:t>zum Kinderschutz, zur Unterstützung und Stärkung der elterlichen </a:t>
            </a:r>
            <a:r>
              <a:rPr lang="de-DE" dirty="0" smtClean="0"/>
              <a:t>Er-</a:t>
            </a:r>
            <a:r>
              <a:rPr lang="de-DE" dirty="0" err="1" smtClean="0"/>
              <a:t>ziehungsverantwortung</a:t>
            </a:r>
            <a:r>
              <a:rPr lang="de-DE" dirty="0"/>
              <a:t>, zur engen Kooperation aller relevanten Akteure, zur Stärkung der Elternarbeit im Falle von Fremdunterbringung, zur Qualifizierung und Unterstützung sowie zur Stärkung von präventiven sozialräumlichen </a:t>
            </a:r>
            <a:r>
              <a:rPr lang="de-DE" dirty="0" smtClean="0"/>
              <a:t>Ange-boten</a:t>
            </a:r>
            <a:r>
              <a:rPr lang="de-DE" dirty="0"/>
              <a:t>. </a:t>
            </a:r>
            <a:endParaRPr lang="de-DE" dirty="0" smtClean="0"/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de-DE" dirty="0" smtClean="0"/>
              <a:t>„Wir </a:t>
            </a:r>
            <a:r>
              <a:rPr lang="de-DE" dirty="0"/>
              <a:t>verbessern die Vereinbarkeit von Familie und Beruf: Mehr Geld für Kita-ausbau, Entlastung von Eltern bei den Gebühren bis hin zur Gebührenfreiheit. Steigerung der Qualität in der Kinderbetreuung. Einführung Rechtsanspruch auf Ganztagsbetreuung im Grundschulalter bis 2025</a:t>
            </a:r>
            <a:r>
              <a:rPr lang="de-DE" dirty="0" smtClean="0"/>
              <a:t>.“ (KV </a:t>
            </a:r>
            <a:r>
              <a:rPr lang="de-DE" dirty="0"/>
              <a:t>CDU/CSU/SPD 2018, Zeile </a:t>
            </a:r>
            <a:r>
              <a:rPr lang="de-DE" dirty="0" smtClean="0"/>
              <a:t>310ff.)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2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Blick nach Berlin II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Kinder- und Jugendstärkungsgesetz Ende Juni 2017 im Bundestag beschlossen.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Bis heute keine Zustimmung bzw. Ablehnung durch den Bundesrat; keine Vermittlung möglich; derzeit nicht absehbar, ob und wann ein Beschluss im BR erfolgt;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Start eines breit angelegten Dialogprozesses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Erkennbare Schwerpunkte derzeit: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/>
              <a:t>Gute Kita-Gesetz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/>
              <a:t>Rechtsanspruch Ganztagsbetreuung im </a:t>
            </a:r>
            <a:r>
              <a:rPr lang="de-DE" b="0" dirty="0" smtClean="0"/>
              <a:t>Grundschul-</a:t>
            </a:r>
            <a:r>
              <a:rPr lang="de-DE" b="0" dirty="0"/>
              <a:t/>
            </a:r>
            <a:br>
              <a:rPr lang="de-DE" b="0" dirty="0"/>
            </a:br>
            <a:r>
              <a:rPr lang="de-DE" b="0" dirty="0" smtClean="0"/>
              <a:t>alter</a:t>
            </a:r>
            <a:endParaRPr lang="de-DE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/>
              <a:t>Am Rande: 16. Kinder und Jugendbericht Förderung</a:t>
            </a:r>
            <a:br>
              <a:rPr lang="de-DE" b="0" dirty="0"/>
            </a:br>
            <a:r>
              <a:rPr lang="de-DE" b="0" dirty="0"/>
              <a:t>demokratischer Bildung im Kindes- und Jugendalter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Unklar, welche Rolle </a:t>
            </a:r>
            <a:r>
              <a:rPr lang="de-DE" dirty="0">
                <a:hlinkClick r:id="rId2" action="ppaction://hlinksldjump"/>
              </a:rPr>
              <a:t>Inklusion</a:t>
            </a:r>
            <a:r>
              <a:rPr lang="de-DE" dirty="0"/>
              <a:t> spielen wird; zugleich gilt seit </a:t>
            </a:r>
            <a:r>
              <a:rPr lang="de-DE" dirty="0" smtClean="0"/>
              <a:t>dem 01.01.2018 </a:t>
            </a:r>
            <a:r>
              <a:rPr lang="de-DE" dirty="0"/>
              <a:t>das </a:t>
            </a:r>
            <a:r>
              <a:rPr lang="de-DE" dirty="0">
                <a:hlinkClick r:id="rId3" action="ppaction://hlinksldjump"/>
              </a:rPr>
              <a:t>Bundesteilhabegesetz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49" y="3628703"/>
            <a:ext cx="160611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12" y="2951148"/>
            <a:ext cx="791268" cy="67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0" y="3084512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99" y="3037574"/>
            <a:ext cx="853441" cy="58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4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Blick nach Berlin </a:t>
            </a:r>
            <a:r>
              <a:rPr lang="de-DE" dirty="0" smtClean="0"/>
              <a:t>III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Unklar</a:t>
            </a:r>
            <a:r>
              <a:rPr lang="de-DE" dirty="0"/>
              <a:t>, ob und inwiefern die Ideen des Kinder- und Jugendstärkungsgesetzes wieder aufgegriffen </a:t>
            </a:r>
            <a:r>
              <a:rPr lang="de-DE" dirty="0" smtClean="0"/>
              <a:t>werden (Sozialraumorientierung, Pflegefamilien, </a:t>
            </a:r>
            <a:r>
              <a:rPr lang="de-DE" dirty="0" smtClean="0"/>
              <a:t>Kinder-schutz</a:t>
            </a:r>
            <a:r>
              <a:rPr lang="de-DE" dirty="0" smtClean="0"/>
              <a:t>, Hilfen zur Erziehung, Stärkung der Subjektseite etc</a:t>
            </a:r>
            <a:r>
              <a:rPr lang="de-DE" dirty="0" smtClean="0"/>
              <a:t>.) oder ob eine weiter gehende Bereitschaft besteht, die Weiterentwicklung des SGB VIII in den Blick zu nehmen.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7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Herausforderungen der Praxis I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Inklusion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Dialog Kinder- und Jugendhilfe und Behindertenhilfe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Organisationsentwicklung </a:t>
            </a:r>
            <a:r>
              <a:rPr lang="de-DE" b="0" dirty="0"/>
              <a:t>/ inklusive Öffnung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/>
              <a:t>Personalentwicklung, Ausbildung, Fort- und Weiterbildung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/>
              <a:t>Erprobung von Praxiskonzepte und Angebotsformen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/>
              <a:t>Schaffung von Foren für den Erfahrungsaustausch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 err="1"/>
              <a:t>Downgrading</a:t>
            </a:r>
            <a:r>
              <a:rPr lang="de-DE" b="0" dirty="0"/>
              <a:t> überhöhter und überfordernder Inklusionsansprüche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Modellprogramme</a:t>
            </a:r>
            <a:endParaRPr lang="de-DE" b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Junge </a:t>
            </a:r>
            <a:r>
              <a:rPr lang="de-DE" dirty="0" smtClean="0"/>
              <a:t>Volljährige, </a:t>
            </a:r>
            <a:r>
              <a:rPr lang="de-DE" dirty="0" smtClean="0"/>
              <a:t>Care </a:t>
            </a:r>
            <a:r>
              <a:rPr lang="de-DE" dirty="0" err="1" smtClean="0"/>
              <a:t>Leaver</a:t>
            </a:r>
            <a:r>
              <a:rPr lang="de-DE" dirty="0"/>
              <a:t> (§ 41 SGB </a:t>
            </a:r>
            <a:r>
              <a:rPr lang="de-DE" dirty="0" smtClean="0"/>
              <a:t>VIII als </a:t>
            </a:r>
            <a:r>
              <a:rPr lang="de-DE" dirty="0" smtClean="0"/>
              <a:t>Leistung der KJH)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Ausbau und Weiterentwicklung des Ombudschaftswesens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Interkulturelle Öffnung – vor allem gegenüber jungen Geflüchteten – unabhängig vom Aufenthaltsstatus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Vielfalt- und Demokratieförderung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4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Herausforderungen der Praxis II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Gesellschaftliche Spaltungstendenzen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Zuspitzung von Problemlagen (psychische </a:t>
            </a:r>
            <a:r>
              <a:rPr lang="de-DE" dirty="0" smtClean="0"/>
              <a:t>Auffälligkeiten)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Zweigliedrigkeit / Jugendhilfeausschüsse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Jugendhilfeplanung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Personalentwicklung angesichts des Fachkräftemangels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Ausbau </a:t>
            </a:r>
            <a:r>
              <a:rPr lang="de-DE" b="0" dirty="0"/>
              <a:t>U 3, frühen Hilfen und der zusätzliche Bedarf im Bereich der </a:t>
            </a:r>
            <a:r>
              <a:rPr lang="de-DE" b="0" dirty="0" smtClean="0"/>
              <a:t>Flüchtlingsarbeit, ggf. zukünftig Ganztagsbetreuung Grundschule</a:t>
            </a:r>
            <a:endParaRPr lang="de-DE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/>
              <a:t>Konkurrenzen zwischen den </a:t>
            </a:r>
            <a:r>
              <a:rPr lang="de-DE" b="0" dirty="0" smtClean="0"/>
              <a:t>Praxisfeldern (auch in Bezug auf Pflege)</a:t>
            </a:r>
            <a:endParaRPr lang="de-DE" b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/>
              <a:t>Gefährdete </a:t>
            </a:r>
            <a:r>
              <a:rPr lang="de-DE" b="0" dirty="0" smtClean="0"/>
              <a:t>Infrastrukturen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Evaluation </a:t>
            </a:r>
            <a:r>
              <a:rPr lang="de-DE" dirty="0"/>
              <a:t>/ </a:t>
            </a:r>
            <a:r>
              <a:rPr lang="de-DE" dirty="0" smtClean="0"/>
              <a:t>Wirkungsüberprüfung </a:t>
            </a:r>
            <a:r>
              <a:rPr lang="de-DE" dirty="0" smtClean="0"/>
              <a:t>/ </a:t>
            </a:r>
            <a:r>
              <a:rPr lang="de-DE" dirty="0" err="1" smtClean="0"/>
              <a:t>Evidenzbasierung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Schnittstellen: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/>
              <a:t>Schule / schulische </a:t>
            </a:r>
            <a:r>
              <a:rPr lang="de-DE" b="0" dirty="0" smtClean="0"/>
              <a:t>Ganztagsbetreuung, Gesundheitssystem, Polizei</a:t>
            </a:r>
            <a:r>
              <a:rPr lang="de-DE" b="0" dirty="0"/>
              <a:t>, Justiz, </a:t>
            </a:r>
            <a:r>
              <a:rPr lang="de-DE" b="0" dirty="0" smtClean="0"/>
              <a:t>Arbeitsverwaltung </a:t>
            </a:r>
            <a:r>
              <a:rPr lang="de-DE" b="0" dirty="0"/>
              <a:t>/ berufliche </a:t>
            </a:r>
            <a:r>
              <a:rPr lang="de-DE" b="0" dirty="0" smtClean="0"/>
              <a:t>Bildung, Behindertenhilfe </a:t>
            </a:r>
            <a:r>
              <a:rPr lang="de-DE" b="0" dirty="0"/>
              <a:t>und </a:t>
            </a:r>
            <a:r>
              <a:rPr lang="de-DE" b="0" dirty="0" smtClean="0"/>
              <a:t>Rehabilitationssystem, Zivilgesellschaft</a:t>
            </a: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812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Arbeitsweltbezogene Jugendsozialarbeit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Auslaufen der ESF-Förderung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Zukunft des Landesförderprogrammes und seine Voraussetzungen (SGB </a:t>
            </a:r>
            <a:r>
              <a:rPr lang="de-DE" b="0" dirty="0"/>
              <a:t>III und </a:t>
            </a:r>
            <a:r>
              <a:rPr lang="de-DE" b="0" dirty="0" smtClean="0"/>
              <a:t>II)?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Infrastrukturförderung?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b="0" dirty="0" smtClean="0"/>
              <a:t>Veränderungen aufseiten der Adressatinnen und Adressaten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/>
              <a:t>Junge Geflüchtete </a:t>
            </a:r>
            <a:endParaRPr lang="de-DE" b="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0" dirty="0" smtClean="0"/>
              <a:t>verstärkt komplexe Konstellationen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0" dirty="0" smtClean="0"/>
              <a:t>Weiterentwicklung </a:t>
            </a:r>
            <a:r>
              <a:rPr lang="de-DE" b="0" dirty="0" smtClean="0"/>
              <a:t>der fachlichen Standards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0" dirty="0" smtClean="0"/>
              <a:t>Neue Schnittstellen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0" dirty="0" smtClean="0"/>
              <a:t>Junge </a:t>
            </a:r>
            <a:r>
              <a:rPr lang="de-DE" b="0" dirty="0" smtClean="0"/>
              <a:t>Erwachsene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/>
              <a:t>Jugendberufsagenturen</a:t>
            </a:r>
            <a:endParaRPr lang="de-DE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 smtClean="0"/>
          </a:p>
        </p:txBody>
      </p:sp>
    </p:spTree>
    <p:extLst>
      <p:ext uri="{BB962C8B-B14F-4D97-AF65-F5344CB8AC3E}">
        <p14:creationId xmlns:p14="http://schemas.microsoft.com/office/powerpoint/2010/main" val="11892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9EC0B-F522-F140-B30D-33B6086F21C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359998" y="845820"/>
            <a:ext cx="8229601" cy="5564280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/>
              <a:t>Herzlichen Dank für Ihr Interesse und Ihre Aufmerksamkeit!!</a:t>
            </a:r>
          </a:p>
          <a:p>
            <a:pPr algn="ctr"/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18" y="2267592"/>
            <a:ext cx="5900737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4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ji_ppt-vorlage_arial_4zu3_RZ">
  <a:themeElements>
    <a:clrScheme name="DJI Farben + Akzentfarben">
      <a:dk1>
        <a:sysClr val="windowText" lastClr="000000"/>
      </a:dk1>
      <a:lt1>
        <a:sysClr val="window" lastClr="FFFFFF"/>
      </a:lt1>
      <a:dk2>
        <a:srgbClr val="FFFF00"/>
      </a:dk2>
      <a:lt2>
        <a:srgbClr val="D9D9D9"/>
      </a:lt2>
      <a:accent1>
        <a:srgbClr val="A8425A"/>
      </a:accent1>
      <a:accent2>
        <a:srgbClr val="00A583"/>
      </a:accent2>
      <a:accent3>
        <a:srgbClr val="4790C9"/>
      </a:accent3>
      <a:accent4>
        <a:srgbClr val="68528B"/>
      </a:accent4>
      <a:accent5>
        <a:srgbClr val="000000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800"/>
          </a:lnSpc>
          <a:defRPr sz="1900" u="none" kern="0" spc="0" dirty="0" err="1" smtClean="0">
            <a:latin typeface="Frutiger LT Std 45 Light"/>
            <a:cs typeface="Frutiger LT Std 45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dji_ppt-vorlage_arial_4zu3_RZ</Template>
  <TotalTime>0</TotalTime>
  <Words>726</Words>
  <Application>Microsoft Office PowerPoint</Application>
  <PresentationFormat>Bildschirmpräsentation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dji_ppt-vorlage_arial_4zu3_RZ</vt:lpstr>
      <vt:lpstr>PowerPoint-Präsentation</vt:lpstr>
      <vt:lpstr>Drei Schritte</vt:lpstr>
      <vt:lpstr>Der Blick nach Berlin I</vt:lpstr>
      <vt:lpstr>Der Blick nach Berlin II</vt:lpstr>
      <vt:lpstr>Der Blick nach Berlin III</vt:lpstr>
      <vt:lpstr>Herausforderungen der Praxis I</vt:lpstr>
      <vt:lpstr>Herausforderungen der Praxis II</vt:lpstr>
      <vt:lpstr>Arbeitsweltbezogene Jugendsozialarbeit</vt:lpstr>
      <vt:lpstr>PowerPoint-Präsentation</vt:lpstr>
      <vt:lpstr>KJSG </vt:lpstr>
      <vt:lpstr>Bundesteilhabegesetz (BTHG)</vt:lpstr>
      <vt:lpstr>Bundesteilhabegesetz (BTHG)</vt:lpstr>
    </vt:vector>
  </TitlesOfParts>
  <Company>Deutsches Jugendinsitut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Lüders</dc:creator>
  <cp:lastModifiedBy>Christian Lüders</cp:lastModifiedBy>
  <cp:revision>26</cp:revision>
  <dcterms:created xsi:type="dcterms:W3CDTF">2018-03-23T08:35:13Z</dcterms:created>
  <dcterms:modified xsi:type="dcterms:W3CDTF">2018-10-24T20:13:47Z</dcterms:modified>
</cp:coreProperties>
</file>